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1.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25" r:id="rId4"/>
  </p:sldMasterIdLst>
  <p:notesMasterIdLst>
    <p:notesMasterId r:id="rId20"/>
  </p:notesMasterIdLst>
  <p:handoutMasterIdLst>
    <p:handoutMasterId r:id="rId21"/>
  </p:handoutMasterIdLst>
  <p:sldIdLst>
    <p:sldId id="261" r:id="rId5"/>
    <p:sldId id="312" r:id="rId6"/>
    <p:sldId id="316" r:id="rId7"/>
    <p:sldId id="314" r:id="rId8"/>
    <p:sldId id="313" r:id="rId9"/>
    <p:sldId id="317" r:id="rId10"/>
    <p:sldId id="298" r:id="rId11"/>
    <p:sldId id="299" r:id="rId12"/>
    <p:sldId id="302" r:id="rId13"/>
    <p:sldId id="305" r:id="rId14"/>
    <p:sldId id="296" r:id="rId15"/>
    <p:sldId id="297" r:id="rId16"/>
    <p:sldId id="303" r:id="rId17"/>
    <p:sldId id="304" r:id="rId18"/>
    <p:sldId id="292"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AE50564F-E098-4FAB-A1D5-61B885E684A6}">
          <p14:sldIdLst>
            <p14:sldId id="261"/>
            <p14:sldId id="312"/>
            <p14:sldId id="316"/>
            <p14:sldId id="314"/>
            <p14:sldId id="313"/>
            <p14:sldId id="317"/>
            <p14:sldId id="298"/>
            <p14:sldId id="299"/>
            <p14:sldId id="302"/>
            <p14:sldId id="305"/>
            <p14:sldId id="296"/>
            <p14:sldId id="297"/>
            <p14:sldId id="303"/>
            <p14:sldId id="304"/>
            <p14:sldId id="292"/>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6262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95118" autoAdjust="0"/>
  </p:normalViewPr>
  <p:slideViewPr>
    <p:cSldViewPr snapToGrid="0" showGuides="1">
      <p:cViewPr>
        <p:scale>
          <a:sx n="66" d="100"/>
          <a:sy n="66" d="100"/>
        </p:scale>
        <p:origin x="174" y="108"/>
      </p:cViewPr>
      <p:guideLst>
        <p:guide orient="horz" pos="2160"/>
        <p:guide pos="3840"/>
      </p:guideLst>
    </p:cSldViewPr>
  </p:slideViewPr>
  <p:outlineViewPr>
    <p:cViewPr>
      <p:scale>
        <a:sx n="33" d="100"/>
        <a:sy n="33" d="100"/>
      </p:scale>
      <p:origin x="0" y="0"/>
    </p:cViewPr>
  </p:outlineViewPr>
  <p:notesTextViewPr>
    <p:cViewPr>
      <p:scale>
        <a:sx n="3" d="2"/>
        <a:sy n="3" d="2"/>
      </p:scale>
      <p:origin x="0" y="-12"/>
    </p:cViewPr>
  </p:notesTextViewPr>
  <p:sorterViewPr>
    <p:cViewPr>
      <p:scale>
        <a:sx n="100" d="100"/>
        <a:sy n="100" d="100"/>
      </p:scale>
      <p:origin x="0" y="0"/>
    </p:cViewPr>
  </p:sorterViewPr>
  <p:notesViewPr>
    <p:cSldViewPr snapToGrid="0" showGuides="1">
      <p:cViewPr varScale="1">
        <p:scale>
          <a:sx n="55" d="100"/>
          <a:sy n="55" d="100"/>
        </p:scale>
        <p:origin x="2880" y="7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commentAuthors" Target="commentAuthors.xml"/></Relationships>
</file>

<file path=ppt/diagrams/_rels/data2.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svg"/><Relationship Id="rId1" Type="http://schemas.openxmlformats.org/officeDocument/2006/relationships/image" Target="../media/image14.png"/><Relationship Id="rId6" Type="http://schemas.openxmlformats.org/officeDocument/2006/relationships/image" Target="../media/image19.svg"/><Relationship Id="rId5" Type="http://schemas.openxmlformats.org/officeDocument/2006/relationships/image" Target="../media/image18.png"/><Relationship Id="rId10" Type="http://schemas.openxmlformats.org/officeDocument/2006/relationships/image" Target="../media/image23.svg"/><Relationship Id="rId4" Type="http://schemas.openxmlformats.org/officeDocument/2006/relationships/image" Target="../media/image17.svg"/><Relationship Id="rId9" Type="http://schemas.openxmlformats.org/officeDocument/2006/relationships/image" Target="../media/image22.png"/></Relationships>
</file>

<file path=ppt/diagrams/_rels/data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svg"/><Relationship Id="rId1" Type="http://schemas.openxmlformats.org/officeDocument/2006/relationships/image" Target="../media/image27.png"/><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30.svg"/></Relationships>
</file>

<file path=ppt/diagrams/_rels/data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svg"/><Relationship Id="rId1" Type="http://schemas.openxmlformats.org/officeDocument/2006/relationships/image" Target="../media/image33.png"/><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36.svg"/></Relationships>
</file>

<file path=ppt/diagrams/_rels/drawing2.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svg"/><Relationship Id="rId1" Type="http://schemas.openxmlformats.org/officeDocument/2006/relationships/image" Target="../media/image14.png"/><Relationship Id="rId6" Type="http://schemas.openxmlformats.org/officeDocument/2006/relationships/image" Target="../media/image19.svg"/><Relationship Id="rId5" Type="http://schemas.openxmlformats.org/officeDocument/2006/relationships/image" Target="../media/image18.png"/><Relationship Id="rId10" Type="http://schemas.openxmlformats.org/officeDocument/2006/relationships/image" Target="../media/image23.svg"/><Relationship Id="rId4" Type="http://schemas.openxmlformats.org/officeDocument/2006/relationships/image" Target="../media/image17.svg"/><Relationship Id="rId9" Type="http://schemas.openxmlformats.org/officeDocument/2006/relationships/image" Target="../media/image22.png"/></Relationships>
</file>

<file path=ppt/diagrams/_rels/drawing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svg"/><Relationship Id="rId1" Type="http://schemas.openxmlformats.org/officeDocument/2006/relationships/image" Target="../media/image27.png"/><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30.svg"/></Relationships>
</file>

<file path=ppt/diagrams/_rels/drawing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svg"/><Relationship Id="rId1" Type="http://schemas.openxmlformats.org/officeDocument/2006/relationships/image" Target="../media/image33.png"/><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36.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24B8427-7F9F-483A-B1EB-373BB107E4F2}" type="doc">
      <dgm:prSet loTypeId="urn:microsoft.com/office/officeart/2005/8/layout/process2" loCatId="process" qsTypeId="urn:microsoft.com/office/officeart/2005/8/quickstyle/simple1" qsCatId="simple" csTypeId="urn:microsoft.com/office/officeart/2005/8/colors/accent1_2" csCatId="accent1" phldr="1"/>
      <dgm:spPr/>
    </dgm:pt>
    <dgm:pt modelId="{E8CD2AC2-C83D-4CE7-BE00-09F1FCA02DBE}">
      <dgm:prSet phldrT="[Text]"/>
      <dgm:spPr>
        <a:solidFill>
          <a:schemeClr val="accent2">
            <a:lumMod val="75000"/>
          </a:schemeClr>
        </a:solidFill>
      </dgm:spPr>
      <dgm:t>
        <a:bodyPr/>
        <a:lstStyle/>
        <a:p>
          <a:r>
            <a:rPr lang="en-US"/>
            <a:t>Phương tiện cá nhân ngày càng nhiều</a:t>
          </a:r>
        </a:p>
      </dgm:t>
    </dgm:pt>
    <dgm:pt modelId="{8026E28D-FF12-440A-ABC7-20990F6A3642}" type="parTrans" cxnId="{77CD446A-A639-42E9-BA00-911B005B92CA}">
      <dgm:prSet/>
      <dgm:spPr/>
      <dgm:t>
        <a:bodyPr/>
        <a:lstStyle/>
        <a:p>
          <a:endParaRPr lang="en-US"/>
        </a:p>
      </dgm:t>
    </dgm:pt>
    <dgm:pt modelId="{CED444CF-68E9-4247-9A87-BBFBC43E2F10}" type="sibTrans" cxnId="{77CD446A-A639-42E9-BA00-911B005B92CA}">
      <dgm:prSet/>
      <dgm:spPr/>
      <dgm:t>
        <a:bodyPr/>
        <a:lstStyle/>
        <a:p>
          <a:endParaRPr lang="en-US"/>
        </a:p>
      </dgm:t>
    </dgm:pt>
    <dgm:pt modelId="{F30810CA-7E4B-4792-96F1-5D81E04EFE9A}">
      <dgm:prSet phldrT="[Text]"/>
      <dgm:spPr>
        <a:solidFill>
          <a:schemeClr val="accent6">
            <a:lumMod val="75000"/>
          </a:schemeClr>
        </a:solidFill>
      </dgm:spPr>
      <dgm:t>
        <a:bodyPr/>
        <a:lstStyle/>
        <a:p>
          <a:r>
            <a:rPr lang="en-US"/>
            <a:t>Thiếu chỗ đỗ đậu xe trầm trọng</a:t>
          </a:r>
        </a:p>
      </dgm:t>
    </dgm:pt>
    <dgm:pt modelId="{558AB0CE-5689-414D-9FED-1F052337728E}" type="parTrans" cxnId="{08FAD597-8C7E-4C88-90D2-BE9FEDEB79BC}">
      <dgm:prSet/>
      <dgm:spPr/>
      <dgm:t>
        <a:bodyPr/>
        <a:lstStyle/>
        <a:p>
          <a:endParaRPr lang="en-US"/>
        </a:p>
      </dgm:t>
    </dgm:pt>
    <dgm:pt modelId="{10E9C070-6135-40AC-80E2-E186FE2D4051}" type="sibTrans" cxnId="{08FAD597-8C7E-4C88-90D2-BE9FEDEB79BC}">
      <dgm:prSet/>
      <dgm:spPr/>
      <dgm:t>
        <a:bodyPr/>
        <a:lstStyle/>
        <a:p>
          <a:endParaRPr lang="en-US"/>
        </a:p>
      </dgm:t>
    </dgm:pt>
    <dgm:pt modelId="{DEE4B4EC-EEBE-4D73-9C9E-8A9A3D805C22}">
      <dgm:prSet phldrT="[Text]"/>
      <dgm:spPr>
        <a:solidFill>
          <a:schemeClr val="bg2">
            <a:lumMod val="50000"/>
          </a:schemeClr>
        </a:solidFill>
      </dgm:spPr>
      <dgm:t>
        <a:bodyPr/>
        <a:lstStyle/>
        <a:p>
          <a:r>
            <a:rPr lang="en-US"/>
            <a:t>Dân số ngày càng tăng</a:t>
          </a:r>
        </a:p>
      </dgm:t>
    </dgm:pt>
    <dgm:pt modelId="{21BB7AD9-CD9A-4FA0-A542-9B0B09A82AE7}" type="sibTrans" cxnId="{90A40F10-EA46-4A1D-A7A5-95CA9B06DDA8}">
      <dgm:prSet/>
      <dgm:spPr/>
      <dgm:t>
        <a:bodyPr/>
        <a:lstStyle/>
        <a:p>
          <a:endParaRPr lang="en-US"/>
        </a:p>
      </dgm:t>
    </dgm:pt>
    <dgm:pt modelId="{73C79ED3-8180-473C-9E16-99352ABD748F}" type="parTrans" cxnId="{90A40F10-EA46-4A1D-A7A5-95CA9B06DDA8}">
      <dgm:prSet/>
      <dgm:spPr/>
      <dgm:t>
        <a:bodyPr/>
        <a:lstStyle/>
        <a:p>
          <a:endParaRPr lang="en-US"/>
        </a:p>
      </dgm:t>
    </dgm:pt>
    <dgm:pt modelId="{7918A6FC-122F-4A4B-B753-3EC234AB3284}" type="pres">
      <dgm:prSet presAssocID="{E24B8427-7F9F-483A-B1EB-373BB107E4F2}" presName="linearFlow" presStyleCnt="0">
        <dgm:presLayoutVars>
          <dgm:resizeHandles val="exact"/>
        </dgm:presLayoutVars>
      </dgm:prSet>
      <dgm:spPr/>
    </dgm:pt>
    <dgm:pt modelId="{4C06D61D-0FC4-4628-91A3-86F16421AC5D}" type="pres">
      <dgm:prSet presAssocID="{DEE4B4EC-EEBE-4D73-9C9E-8A9A3D805C22}" presName="node" presStyleLbl="node1" presStyleIdx="0" presStyleCnt="3">
        <dgm:presLayoutVars>
          <dgm:bulletEnabled val="1"/>
        </dgm:presLayoutVars>
      </dgm:prSet>
      <dgm:spPr/>
    </dgm:pt>
    <dgm:pt modelId="{F8C64D20-9935-4D79-A41F-37E6FDB0393E}" type="pres">
      <dgm:prSet presAssocID="{21BB7AD9-CD9A-4FA0-A542-9B0B09A82AE7}" presName="sibTrans" presStyleLbl="sibTrans2D1" presStyleIdx="0" presStyleCnt="2"/>
      <dgm:spPr/>
    </dgm:pt>
    <dgm:pt modelId="{D74DBAE0-0C83-4AA6-B69F-393BED821B74}" type="pres">
      <dgm:prSet presAssocID="{21BB7AD9-CD9A-4FA0-A542-9B0B09A82AE7}" presName="connectorText" presStyleLbl="sibTrans2D1" presStyleIdx="0" presStyleCnt="2"/>
      <dgm:spPr/>
    </dgm:pt>
    <dgm:pt modelId="{20B89C64-D717-4CF5-B36A-93DCBF7AF1C8}" type="pres">
      <dgm:prSet presAssocID="{E8CD2AC2-C83D-4CE7-BE00-09F1FCA02DBE}" presName="node" presStyleLbl="node1" presStyleIdx="1" presStyleCnt="3">
        <dgm:presLayoutVars>
          <dgm:bulletEnabled val="1"/>
        </dgm:presLayoutVars>
      </dgm:prSet>
      <dgm:spPr/>
    </dgm:pt>
    <dgm:pt modelId="{EDDBA7AC-CCD3-4A85-986B-F6390739CEEB}" type="pres">
      <dgm:prSet presAssocID="{CED444CF-68E9-4247-9A87-BBFBC43E2F10}" presName="sibTrans" presStyleLbl="sibTrans2D1" presStyleIdx="1" presStyleCnt="2"/>
      <dgm:spPr/>
    </dgm:pt>
    <dgm:pt modelId="{47DC6B65-42CC-4555-B77A-C2545014414C}" type="pres">
      <dgm:prSet presAssocID="{CED444CF-68E9-4247-9A87-BBFBC43E2F10}" presName="connectorText" presStyleLbl="sibTrans2D1" presStyleIdx="1" presStyleCnt="2"/>
      <dgm:spPr/>
    </dgm:pt>
    <dgm:pt modelId="{F82F3210-A75B-406F-9335-B6DDAF133838}" type="pres">
      <dgm:prSet presAssocID="{F30810CA-7E4B-4792-96F1-5D81E04EFE9A}" presName="node" presStyleLbl="node1" presStyleIdx="2" presStyleCnt="3">
        <dgm:presLayoutVars>
          <dgm:bulletEnabled val="1"/>
        </dgm:presLayoutVars>
      </dgm:prSet>
      <dgm:spPr/>
    </dgm:pt>
  </dgm:ptLst>
  <dgm:cxnLst>
    <dgm:cxn modelId="{90A40F10-EA46-4A1D-A7A5-95CA9B06DDA8}" srcId="{E24B8427-7F9F-483A-B1EB-373BB107E4F2}" destId="{DEE4B4EC-EEBE-4D73-9C9E-8A9A3D805C22}" srcOrd="0" destOrd="0" parTransId="{73C79ED3-8180-473C-9E16-99352ABD748F}" sibTransId="{21BB7AD9-CD9A-4FA0-A542-9B0B09A82AE7}"/>
    <dgm:cxn modelId="{122C5912-DF2C-426E-B34A-F8C35ADD2DA5}" type="presOf" srcId="{CED444CF-68E9-4247-9A87-BBFBC43E2F10}" destId="{EDDBA7AC-CCD3-4A85-986B-F6390739CEEB}" srcOrd="0" destOrd="0" presId="urn:microsoft.com/office/officeart/2005/8/layout/process2"/>
    <dgm:cxn modelId="{8E12711F-7F78-4BCB-8837-C9CC556EC5F2}" type="presOf" srcId="{E24B8427-7F9F-483A-B1EB-373BB107E4F2}" destId="{7918A6FC-122F-4A4B-B753-3EC234AB3284}" srcOrd="0" destOrd="0" presId="urn:microsoft.com/office/officeart/2005/8/layout/process2"/>
    <dgm:cxn modelId="{AE028342-A050-4D35-99A8-B038EB5C487B}" type="presOf" srcId="{DEE4B4EC-EEBE-4D73-9C9E-8A9A3D805C22}" destId="{4C06D61D-0FC4-4628-91A3-86F16421AC5D}" srcOrd="0" destOrd="0" presId="urn:microsoft.com/office/officeart/2005/8/layout/process2"/>
    <dgm:cxn modelId="{77CD446A-A639-42E9-BA00-911B005B92CA}" srcId="{E24B8427-7F9F-483A-B1EB-373BB107E4F2}" destId="{E8CD2AC2-C83D-4CE7-BE00-09F1FCA02DBE}" srcOrd="1" destOrd="0" parTransId="{8026E28D-FF12-440A-ABC7-20990F6A3642}" sibTransId="{CED444CF-68E9-4247-9A87-BBFBC43E2F10}"/>
    <dgm:cxn modelId="{ED277C78-5F7B-453A-85D2-490D4D676D36}" type="presOf" srcId="{CED444CF-68E9-4247-9A87-BBFBC43E2F10}" destId="{47DC6B65-42CC-4555-B77A-C2545014414C}" srcOrd="1" destOrd="0" presId="urn:microsoft.com/office/officeart/2005/8/layout/process2"/>
    <dgm:cxn modelId="{CD6BFC83-42DD-49ED-A0BF-27DC6724CEBD}" type="presOf" srcId="{E8CD2AC2-C83D-4CE7-BE00-09F1FCA02DBE}" destId="{20B89C64-D717-4CF5-B36A-93DCBF7AF1C8}" srcOrd="0" destOrd="0" presId="urn:microsoft.com/office/officeart/2005/8/layout/process2"/>
    <dgm:cxn modelId="{08FAD597-8C7E-4C88-90D2-BE9FEDEB79BC}" srcId="{E24B8427-7F9F-483A-B1EB-373BB107E4F2}" destId="{F30810CA-7E4B-4792-96F1-5D81E04EFE9A}" srcOrd="2" destOrd="0" parTransId="{558AB0CE-5689-414D-9FED-1F052337728E}" sibTransId="{10E9C070-6135-40AC-80E2-E186FE2D4051}"/>
    <dgm:cxn modelId="{650254BC-3FAB-4A80-A1B6-3AB8F1A8E2FD}" type="presOf" srcId="{21BB7AD9-CD9A-4FA0-A542-9B0B09A82AE7}" destId="{D74DBAE0-0C83-4AA6-B69F-393BED821B74}" srcOrd="1" destOrd="0" presId="urn:microsoft.com/office/officeart/2005/8/layout/process2"/>
    <dgm:cxn modelId="{872DB3D8-6D02-4F5F-9271-185C626AA80F}" type="presOf" srcId="{F30810CA-7E4B-4792-96F1-5D81E04EFE9A}" destId="{F82F3210-A75B-406F-9335-B6DDAF133838}" srcOrd="0" destOrd="0" presId="urn:microsoft.com/office/officeart/2005/8/layout/process2"/>
    <dgm:cxn modelId="{9F96DCE3-907B-4487-A530-AEB01B325A2C}" type="presOf" srcId="{21BB7AD9-CD9A-4FA0-A542-9B0B09A82AE7}" destId="{F8C64D20-9935-4D79-A41F-37E6FDB0393E}" srcOrd="0" destOrd="0" presId="urn:microsoft.com/office/officeart/2005/8/layout/process2"/>
    <dgm:cxn modelId="{023A0947-C46B-4B2D-961F-354A28061BAE}" type="presParOf" srcId="{7918A6FC-122F-4A4B-B753-3EC234AB3284}" destId="{4C06D61D-0FC4-4628-91A3-86F16421AC5D}" srcOrd="0" destOrd="0" presId="urn:microsoft.com/office/officeart/2005/8/layout/process2"/>
    <dgm:cxn modelId="{AA4A93F1-7926-4EF3-B697-0DE47B157598}" type="presParOf" srcId="{7918A6FC-122F-4A4B-B753-3EC234AB3284}" destId="{F8C64D20-9935-4D79-A41F-37E6FDB0393E}" srcOrd="1" destOrd="0" presId="urn:microsoft.com/office/officeart/2005/8/layout/process2"/>
    <dgm:cxn modelId="{105FD756-ED59-4E54-9B15-0E6C4A9D4216}" type="presParOf" srcId="{F8C64D20-9935-4D79-A41F-37E6FDB0393E}" destId="{D74DBAE0-0C83-4AA6-B69F-393BED821B74}" srcOrd="0" destOrd="0" presId="urn:microsoft.com/office/officeart/2005/8/layout/process2"/>
    <dgm:cxn modelId="{FAFB8B67-3F84-4ACD-B2EA-CA67ED439377}" type="presParOf" srcId="{7918A6FC-122F-4A4B-B753-3EC234AB3284}" destId="{20B89C64-D717-4CF5-B36A-93DCBF7AF1C8}" srcOrd="2" destOrd="0" presId="urn:microsoft.com/office/officeart/2005/8/layout/process2"/>
    <dgm:cxn modelId="{99EEBBA8-42B5-4813-AE09-3CEEEDF736E4}" type="presParOf" srcId="{7918A6FC-122F-4A4B-B753-3EC234AB3284}" destId="{EDDBA7AC-CCD3-4A85-986B-F6390739CEEB}" srcOrd="3" destOrd="0" presId="urn:microsoft.com/office/officeart/2005/8/layout/process2"/>
    <dgm:cxn modelId="{837EC303-A851-4814-820F-2F589A9A7884}" type="presParOf" srcId="{EDDBA7AC-CCD3-4A85-986B-F6390739CEEB}" destId="{47DC6B65-42CC-4555-B77A-C2545014414C}" srcOrd="0" destOrd="0" presId="urn:microsoft.com/office/officeart/2005/8/layout/process2"/>
    <dgm:cxn modelId="{832D6C0D-9369-43F1-B231-4C0832C400D2}" type="presParOf" srcId="{7918A6FC-122F-4A4B-B753-3EC234AB3284}" destId="{F82F3210-A75B-406F-9335-B6DDAF133838}" srcOrd="4" destOrd="0" presId="urn:microsoft.com/office/officeart/2005/8/layout/process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0F07F19-1F50-4B42-A7A0-278DF9D25BB1}"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2EE95FC5-CD6B-4A50-9262-DC414E16C3EA}">
      <dgm:prSet/>
      <dgm:spPr/>
      <dgm:t>
        <a:bodyPr/>
        <a:lstStyle/>
        <a:p>
          <a:r>
            <a:rPr lang="en-US">
              <a:solidFill>
                <a:schemeClr val="accent1">
                  <a:lumMod val="50000"/>
                </a:schemeClr>
              </a:solidFill>
            </a:rPr>
            <a:t>Lesson 1.</a:t>
          </a:r>
          <a:r>
            <a:rPr lang="en-US"/>
            <a:t> </a:t>
          </a:r>
          <a:r>
            <a:rPr lang="en-US">
              <a:solidFill>
                <a:schemeClr val="tx1">
                  <a:alpha val="60000"/>
                </a:schemeClr>
              </a:solidFill>
            </a:rPr>
            <a:t>Lorem ipsum dolor sit amet</a:t>
          </a:r>
        </a:p>
      </dgm:t>
    </dgm:pt>
    <dgm:pt modelId="{75374347-884B-4721-8CFF-DF080F5B1C79}" type="parTrans" cxnId="{B3F19EC2-A372-4EC3-BFE0-C62FFDFE3DF6}">
      <dgm:prSet/>
      <dgm:spPr/>
      <dgm:t>
        <a:bodyPr/>
        <a:lstStyle/>
        <a:p>
          <a:endParaRPr lang="en-US"/>
        </a:p>
      </dgm:t>
    </dgm:pt>
    <dgm:pt modelId="{C99EBBB1-E916-471C-83C9-ABE85B42AC26}" type="sibTrans" cxnId="{B3F19EC2-A372-4EC3-BFE0-C62FFDFE3DF6}">
      <dgm:prSet/>
      <dgm:spPr/>
      <dgm:t>
        <a:bodyPr/>
        <a:lstStyle/>
        <a:p>
          <a:endParaRPr lang="en-US"/>
        </a:p>
      </dgm:t>
    </dgm:pt>
    <dgm:pt modelId="{F05611F0-8256-4954-B6CB-ED6B4F2DD397}">
      <dgm:prSet/>
      <dgm:spPr/>
      <dgm:t>
        <a:bodyPr/>
        <a:lstStyle/>
        <a:p>
          <a:r>
            <a:rPr lang="en-US">
              <a:solidFill>
                <a:schemeClr val="accent1">
                  <a:lumMod val="50000"/>
                </a:schemeClr>
              </a:solidFill>
            </a:rPr>
            <a:t>Lesson 2.</a:t>
          </a:r>
          <a:r>
            <a:rPr lang="en-US"/>
            <a:t> </a:t>
          </a:r>
          <a:r>
            <a:rPr lang="en-US" b="0" i="0">
              <a:solidFill>
                <a:schemeClr val="tx1">
                  <a:alpha val="60000"/>
                </a:schemeClr>
              </a:solidFill>
            </a:rPr>
            <a:t>Sed ut perspiciatis unde</a:t>
          </a:r>
          <a:endParaRPr lang="en-US">
            <a:solidFill>
              <a:schemeClr val="tx1">
                <a:alpha val="60000"/>
              </a:schemeClr>
            </a:solidFill>
          </a:endParaRPr>
        </a:p>
      </dgm:t>
    </dgm:pt>
    <dgm:pt modelId="{CD7328D6-9FAE-4506-9BDB-E06A571EC1D4}" type="parTrans" cxnId="{914FACD2-336A-4471-9E99-312B3F8EAB04}">
      <dgm:prSet/>
      <dgm:spPr/>
      <dgm:t>
        <a:bodyPr/>
        <a:lstStyle/>
        <a:p>
          <a:endParaRPr lang="en-US"/>
        </a:p>
      </dgm:t>
    </dgm:pt>
    <dgm:pt modelId="{6BD5265A-8333-420D-BDB2-65F10B3EBD76}" type="sibTrans" cxnId="{914FACD2-336A-4471-9E99-312B3F8EAB04}">
      <dgm:prSet/>
      <dgm:spPr/>
      <dgm:t>
        <a:bodyPr/>
        <a:lstStyle/>
        <a:p>
          <a:endParaRPr lang="en-US"/>
        </a:p>
      </dgm:t>
    </dgm:pt>
    <dgm:pt modelId="{22625139-F93A-4F3F-A7AA-4923A01AEDF3}">
      <dgm:prSet/>
      <dgm:spPr/>
      <dgm:t>
        <a:bodyPr/>
        <a:lstStyle/>
        <a:p>
          <a:r>
            <a:rPr lang="en-US">
              <a:solidFill>
                <a:schemeClr val="accent1">
                  <a:lumMod val="50000"/>
                </a:schemeClr>
              </a:solidFill>
            </a:rPr>
            <a:t>Lesson 3.</a:t>
          </a:r>
          <a:r>
            <a:rPr lang="en-US"/>
            <a:t> </a:t>
          </a:r>
          <a:r>
            <a:rPr lang="en-US">
              <a:solidFill>
                <a:schemeClr val="tx1">
                  <a:alpha val="60000"/>
                </a:schemeClr>
              </a:solidFill>
            </a:rPr>
            <a:t>Lorem ipsum dolor sit amet</a:t>
          </a:r>
        </a:p>
      </dgm:t>
    </dgm:pt>
    <dgm:pt modelId="{F549A0EB-6BE9-4749-8336-B02A279AE302}" type="parTrans" cxnId="{FC7721F0-429B-4CE7-BE98-C2F3C41FE9C7}">
      <dgm:prSet/>
      <dgm:spPr/>
      <dgm:t>
        <a:bodyPr/>
        <a:lstStyle/>
        <a:p>
          <a:endParaRPr lang="en-US"/>
        </a:p>
      </dgm:t>
    </dgm:pt>
    <dgm:pt modelId="{A8E2FA08-4DD4-4654-A85D-9A99162D6201}" type="sibTrans" cxnId="{FC7721F0-429B-4CE7-BE98-C2F3C41FE9C7}">
      <dgm:prSet/>
      <dgm:spPr/>
      <dgm:t>
        <a:bodyPr/>
        <a:lstStyle/>
        <a:p>
          <a:endParaRPr lang="en-US"/>
        </a:p>
      </dgm:t>
    </dgm:pt>
    <dgm:pt modelId="{140952D0-0E1D-4F48-9F16-53581487CFA0}">
      <dgm:prSet/>
      <dgm:spPr/>
      <dgm:t>
        <a:bodyPr/>
        <a:lstStyle/>
        <a:p>
          <a:r>
            <a:rPr lang="en-US">
              <a:solidFill>
                <a:schemeClr val="accent1">
                  <a:lumMod val="50000"/>
                </a:schemeClr>
              </a:solidFill>
            </a:rPr>
            <a:t>Lesson 4.</a:t>
          </a:r>
          <a:r>
            <a:rPr lang="en-US"/>
            <a:t> </a:t>
          </a:r>
          <a:r>
            <a:rPr lang="en-US" b="0" i="0">
              <a:solidFill>
                <a:schemeClr val="tx1">
                  <a:alpha val="60000"/>
                </a:schemeClr>
              </a:solidFill>
            </a:rPr>
            <a:t>Sed ut perspiciatis unde</a:t>
          </a:r>
          <a:endParaRPr lang="en-US">
            <a:solidFill>
              <a:schemeClr val="tx1">
                <a:alpha val="60000"/>
              </a:schemeClr>
            </a:solidFill>
          </a:endParaRPr>
        </a:p>
      </dgm:t>
    </dgm:pt>
    <dgm:pt modelId="{790C446F-6917-41E7-BE01-7AFE2676D505}" type="parTrans" cxnId="{B07163E8-ADEC-492A-8F07-7E5786AB23AE}">
      <dgm:prSet/>
      <dgm:spPr/>
      <dgm:t>
        <a:bodyPr/>
        <a:lstStyle/>
        <a:p>
          <a:endParaRPr lang="en-US"/>
        </a:p>
      </dgm:t>
    </dgm:pt>
    <dgm:pt modelId="{2804F27C-9BA9-4D07-AB02-74BE7DFA2C0E}" type="sibTrans" cxnId="{B07163E8-ADEC-492A-8F07-7E5786AB23AE}">
      <dgm:prSet/>
      <dgm:spPr/>
      <dgm:t>
        <a:bodyPr/>
        <a:lstStyle/>
        <a:p>
          <a:endParaRPr lang="en-US"/>
        </a:p>
      </dgm:t>
    </dgm:pt>
    <dgm:pt modelId="{C2F8C7F7-44C4-414A-BCCD-56E91DD0A777}">
      <dgm:prSet/>
      <dgm:spPr/>
      <dgm:t>
        <a:bodyPr/>
        <a:lstStyle/>
        <a:p>
          <a:r>
            <a:rPr lang="en-US">
              <a:solidFill>
                <a:schemeClr val="accent1">
                  <a:lumMod val="50000"/>
                </a:schemeClr>
              </a:solidFill>
            </a:rPr>
            <a:t>Lesson 5.</a:t>
          </a:r>
          <a:r>
            <a:rPr lang="en-US"/>
            <a:t> </a:t>
          </a:r>
          <a:r>
            <a:rPr lang="en-US">
              <a:solidFill>
                <a:schemeClr val="tx1">
                  <a:alpha val="60000"/>
                </a:schemeClr>
              </a:solidFill>
            </a:rPr>
            <a:t>Lorem ipsum dolor sit amet</a:t>
          </a:r>
        </a:p>
      </dgm:t>
    </dgm:pt>
    <dgm:pt modelId="{E6C6DF88-9436-40D7-BA84-18FE896A6151}" type="parTrans" cxnId="{14D43B81-F92D-4CD8-9D1E-78CBF092C750}">
      <dgm:prSet/>
      <dgm:spPr/>
      <dgm:t>
        <a:bodyPr/>
        <a:lstStyle/>
        <a:p>
          <a:endParaRPr lang="en-US"/>
        </a:p>
      </dgm:t>
    </dgm:pt>
    <dgm:pt modelId="{4E39967D-43EF-4F15-814A-2F491D900D43}" type="sibTrans" cxnId="{14D43B81-F92D-4CD8-9D1E-78CBF092C750}">
      <dgm:prSet/>
      <dgm:spPr/>
      <dgm:t>
        <a:bodyPr/>
        <a:lstStyle/>
        <a:p>
          <a:endParaRPr lang="en-US"/>
        </a:p>
      </dgm:t>
    </dgm:pt>
    <dgm:pt modelId="{539F0B2D-763D-4639-B4AA-CC4EE0B8029F}" type="pres">
      <dgm:prSet presAssocID="{D0F07F19-1F50-4B42-A7A0-278DF9D25BB1}" presName="root" presStyleCnt="0">
        <dgm:presLayoutVars>
          <dgm:dir/>
          <dgm:resizeHandles val="exact"/>
        </dgm:presLayoutVars>
      </dgm:prSet>
      <dgm:spPr/>
    </dgm:pt>
    <dgm:pt modelId="{7C57C5FD-BC94-4852-B3EC-3A72C51988CA}" type="pres">
      <dgm:prSet presAssocID="{2EE95FC5-CD6B-4A50-9262-DC414E16C3EA}" presName="compNode" presStyleCnt="0"/>
      <dgm:spPr/>
    </dgm:pt>
    <dgm:pt modelId="{8D5BCCB0-FE2C-4B39-92FA-86E015360BFE}" type="pres">
      <dgm:prSet presAssocID="{2EE95FC5-CD6B-4A50-9262-DC414E16C3EA}" presName="bgRect" presStyleLbl="bgShp" presStyleIdx="0" presStyleCnt="5"/>
      <dgm:spPr>
        <a:prstGeom prst="rect">
          <a:avLst/>
        </a:prstGeom>
        <a:solidFill>
          <a:schemeClr val="accent1">
            <a:lumMod val="40000"/>
            <a:lumOff val="60000"/>
            <a:alpha val="50000"/>
          </a:schemeClr>
        </a:solidFill>
      </dgm:spPr>
    </dgm:pt>
    <dgm:pt modelId="{B970FC54-593D-4FE9-AFCD-C77EE53A4F01}" type="pres">
      <dgm:prSet presAssocID="{2EE95FC5-CD6B-4A50-9262-DC414E16C3EA}" presName="iconRect" presStyleLbl="node1" presStyleIdx="0" presStyleCnt="5"/>
      <dgm:spPr>
        <a:blipFill dpi="0" rotWithShape="1">
          <a:blip xmlns:r="http://schemas.openxmlformats.org/officeDocument/2006/relationships" r:embed="rId1">
            <a:alphaModFix amt="5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Pencil"/>
        </a:ext>
      </dgm:extLst>
    </dgm:pt>
    <dgm:pt modelId="{8B0477A4-6C5F-46E6-8910-A51FA1F661B5}" type="pres">
      <dgm:prSet presAssocID="{2EE95FC5-CD6B-4A50-9262-DC414E16C3EA}" presName="spaceRect" presStyleCnt="0"/>
      <dgm:spPr/>
    </dgm:pt>
    <dgm:pt modelId="{1002F504-21FD-4710-AB54-6DD4AE8B1DEB}" type="pres">
      <dgm:prSet presAssocID="{2EE95FC5-CD6B-4A50-9262-DC414E16C3EA}" presName="parTx" presStyleLbl="revTx" presStyleIdx="0" presStyleCnt="5" custLinFactNeighborX="-2848">
        <dgm:presLayoutVars>
          <dgm:chMax val="0"/>
          <dgm:chPref val="0"/>
        </dgm:presLayoutVars>
      </dgm:prSet>
      <dgm:spPr/>
    </dgm:pt>
    <dgm:pt modelId="{C5D2D154-D04C-4060-B371-4FA5C99B7538}" type="pres">
      <dgm:prSet presAssocID="{C99EBBB1-E916-471C-83C9-ABE85B42AC26}" presName="sibTrans" presStyleCnt="0"/>
      <dgm:spPr/>
    </dgm:pt>
    <dgm:pt modelId="{0E0B23C8-D5E1-4B41-BDA7-2CE57755BE6A}" type="pres">
      <dgm:prSet presAssocID="{F05611F0-8256-4954-B6CB-ED6B4F2DD397}" presName="compNode" presStyleCnt="0"/>
      <dgm:spPr/>
    </dgm:pt>
    <dgm:pt modelId="{CD05AFB1-E184-456B-B0D2-9C36C4272D02}" type="pres">
      <dgm:prSet presAssocID="{F05611F0-8256-4954-B6CB-ED6B4F2DD397}" presName="bgRect" presStyleLbl="bgShp" presStyleIdx="1" presStyleCnt="5"/>
      <dgm:spPr>
        <a:prstGeom prst="rect">
          <a:avLst/>
        </a:prstGeom>
        <a:solidFill>
          <a:schemeClr val="accent1">
            <a:lumMod val="40000"/>
            <a:lumOff val="60000"/>
            <a:alpha val="50000"/>
          </a:schemeClr>
        </a:solidFill>
      </dgm:spPr>
    </dgm:pt>
    <dgm:pt modelId="{74FDC127-8DFD-4460-AE93-0411105DEB60}" type="pres">
      <dgm:prSet presAssocID="{F05611F0-8256-4954-B6CB-ED6B4F2DD397}" presName="iconRect" presStyleLbl="node1" presStyleIdx="1" presStyleCnt="5"/>
      <dgm:spPr>
        <a:blipFill dpi="0" rotWithShape="1">
          <a:blip xmlns:r="http://schemas.openxmlformats.org/officeDocument/2006/relationships" r:embed="rId3">
            <a:alphaModFix amt="5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Beaker"/>
        </a:ext>
      </dgm:extLst>
    </dgm:pt>
    <dgm:pt modelId="{58414D7F-A9B2-47FB-8B18-5EF591AE26CC}" type="pres">
      <dgm:prSet presAssocID="{F05611F0-8256-4954-B6CB-ED6B4F2DD397}" presName="spaceRect" presStyleCnt="0"/>
      <dgm:spPr/>
    </dgm:pt>
    <dgm:pt modelId="{1A91019B-6FF6-4E88-A622-AA77E19BE965}" type="pres">
      <dgm:prSet presAssocID="{F05611F0-8256-4954-B6CB-ED6B4F2DD397}" presName="parTx" presStyleLbl="revTx" presStyleIdx="1" presStyleCnt="5" custLinFactNeighborX="-2848">
        <dgm:presLayoutVars>
          <dgm:chMax val="0"/>
          <dgm:chPref val="0"/>
        </dgm:presLayoutVars>
      </dgm:prSet>
      <dgm:spPr/>
    </dgm:pt>
    <dgm:pt modelId="{7016EE3B-7F4A-42C5-A09F-919C1401C4BC}" type="pres">
      <dgm:prSet presAssocID="{6BD5265A-8333-420D-BDB2-65F10B3EBD76}" presName="sibTrans" presStyleCnt="0"/>
      <dgm:spPr/>
    </dgm:pt>
    <dgm:pt modelId="{815AA52A-6D18-4177-AE6D-E0559FAFDE78}" type="pres">
      <dgm:prSet presAssocID="{22625139-F93A-4F3F-A7AA-4923A01AEDF3}" presName="compNode" presStyleCnt="0"/>
      <dgm:spPr/>
    </dgm:pt>
    <dgm:pt modelId="{A8176E5D-B119-4234-91AB-EFE9C2CF80B7}" type="pres">
      <dgm:prSet presAssocID="{22625139-F93A-4F3F-A7AA-4923A01AEDF3}" presName="bgRect" presStyleLbl="bgShp" presStyleIdx="2" presStyleCnt="5"/>
      <dgm:spPr>
        <a:prstGeom prst="rect">
          <a:avLst/>
        </a:prstGeom>
        <a:solidFill>
          <a:schemeClr val="accent1">
            <a:lumMod val="40000"/>
            <a:lumOff val="60000"/>
            <a:alpha val="50000"/>
          </a:schemeClr>
        </a:solidFill>
      </dgm:spPr>
    </dgm:pt>
    <dgm:pt modelId="{DB85AE0A-C466-4604-9C2E-87F8EA52DD0F}" type="pres">
      <dgm:prSet presAssocID="{22625139-F93A-4F3F-A7AA-4923A01AEDF3}" presName="iconRect" presStyleLbl="node1" presStyleIdx="2" presStyleCnt="5"/>
      <dgm:spPr>
        <a:blipFill dpi="0" rotWithShape="1">
          <a:blip xmlns:r="http://schemas.openxmlformats.org/officeDocument/2006/relationships" r:embed="rId5">
            <a:alphaModFix amt="5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Open Book"/>
        </a:ext>
      </dgm:extLst>
    </dgm:pt>
    <dgm:pt modelId="{A8722341-C6F1-4D89-89A6-4EF02F8B76E1}" type="pres">
      <dgm:prSet presAssocID="{22625139-F93A-4F3F-A7AA-4923A01AEDF3}" presName="spaceRect" presStyleCnt="0"/>
      <dgm:spPr/>
    </dgm:pt>
    <dgm:pt modelId="{5A5E0268-7557-41F6-A6CC-892DF11AAC18}" type="pres">
      <dgm:prSet presAssocID="{22625139-F93A-4F3F-A7AA-4923A01AEDF3}" presName="parTx" presStyleLbl="revTx" presStyleIdx="2" presStyleCnt="5" custLinFactNeighborX="-2848">
        <dgm:presLayoutVars>
          <dgm:chMax val="0"/>
          <dgm:chPref val="0"/>
        </dgm:presLayoutVars>
      </dgm:prSet>
      <dgm:spPr/>
    </dgm:pt>
    <dgm:pt modelId="{5ACA2613-1755-4541-BF52-A7AD043980F4}" type="pres">
      <dgm:prSet presAssocID="{A8E2FA08-4DD4-4654-A85D-9A99162D6201}" presName="sibTrans" presStyleCnt="0"/>
      <dgm:spPr/>
    </dgm:pt>
    <dgm:pt modelId="{D58F1FE7-CDEB-42F6-BC01-82FB71EDF9C0}" type="pres">
      <dgm:prSet presAssocID="{140952D0-0E1D-4F48-9F16-53581487CFA0}" presName="compNode" presStyleCnt="0"/>
      <dgm:spPr/>
    </dgm:pt>
    <dgm:pt modelId="{A102E018-9C2C-4317-8572-9362E8FC1AF8}" type="pres">
      <dgm:prSet presAssocID="{140952D0-0E1D-4F48-9F16-53581487CFA0}" presName="bgRect" presStyleLbl="bgShp" presStyleIdx="3" presStyleCnt="5"/>
      <dgm:spPr>
        <a:prstGeom prst="rect">
          <a:avLst/>
        </a:prstGeom>
        <a:solidFill>
          <a:schemeClr val="accent1">
            <a:lumMod val="40000"/>
            <a:lumOff val="60000"/>
            <a:alpha val="50000"/>
          </a:schemeClr>
        </a:solidFill>
      </dgm:spPr>
    </dgm:pt>
    <dgm:pt modelId="{3353CF1D-5822-47BA-A6C2-AC7DC94D5A9C}" type="pres">
      <dgm:prSet presAssocID="{140952D0-0E1D-4F48-9F16-53581487CFA0}" presName="iconRect" presStyleLbl="node1" presStyleIdx="3" presStyleCnt="5"/>
      <dgm:spPr>
        <a:blipFill dpi="0" rotWithShape="1">
          <a:blip xmlns:r="http://schemas.openxmlformats.org/officeDocument/2006/relationships" r:embed="rId7">
            <a:alphaModFix amt="50000"/>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Microscope"/>
        </a:ext>
      </dgm:extLst>
    </dgm:pt>
    <dgm:pt modelId="{0326715C-7787-454B-B5D4-2E4B73514584}" type="pres">
      <dgm:prSet presAssocID="{140952D0-0E1D-4F48-9F16-53581487CFA0}" presName="spaceRect" presStyleCnt="0"/>
      <dgm:spPr/>
    </dgm:pt>
    <dgm:pt modelId="{B05634FC-081B-4BC5-BE4E-70E96448CBC7}" type="pres">
      <dgm:prSet presAssocID="{140952D0-0E1D-4F48-9F16-53581487CFA0}" presName="parTx" presStyleLbl="revTx" presStyleIdx="3" presStyleCnt="5" custLinFactNeighborX="-2848">
        <dgm:presLayoutVars>
          <dgm:chMax val="0"/>
          <dgm:chPref val="0"/>
        </dgm:presLayoutVars>
      </dgm:prSet>
      <dgm:spPr/>
    </dgm:pt>
    <dgm:pt modelId="{941E5EAA-3190-4C8A-9550-C01AB013F3B6}" type="pres">
      <dgm:prSet presAssocID="{2804F27C-9BA9-4D07-AB02-74BE7DFA2C0E}" presName="sibTrans" presStyleCnt="0"/>
      <dgm:spPr/>
    </dgm:pt>
    <dgm:pt modelId="{E4485791-256C-479D-93C2-2AB8EE372B1D}" type="pres">
      <dgm:prSet presAssocID="{C2F8C7F7-44C4-414A-BCCD-56E91DD0A777}" presName="compNode" presStyleCnt="0"/>
      <dgm:spPr/>
    </dgm:pt>
    <dgm:pt modelId="{E3FB0205-9E6F-404E-BB9F-D3662F49AF1C}" type="pres">
      <dgm:prSet presAssocID="{C2F8C7F7-44C4-414A-BCCD-56E91DD0A777}" presName="bgRect" presStyleLbl="bgShp" presStyleIdx="4" presStyleCnt="5"/>
      <dgm:spPr>
        <a:prstGeom prst="rect">
          <a:avLst/>
        </a:prstGeom>
        <a:solidFill>
          <a:schemeClr val="accent1">
            <a:lumMod val="40000"/>
            <a:lumOff val="60000"/>
            <a:alpha val="50000"/>
          </a:schemeClr>
        </a:solidFill>
      </dgm:spPr>
    </dgm:pt>
    <dgm:pt modelId="{7169F0BE-38ED-4AA0-BD0F-6AEA778C8DB9}" type="pres">
      <dgm:prSet presAssocID="{C2F8C7F7-44C4-414A-BCCD-56E91DD0A777}" presName="iconRect" presStyleLbl="node1" presStyleIdx="4" presStyleCnt="5"/>
      <dgm:spPr>
        <a:blipFill dpi="0" rotWithShape="1">
          <a:blip xmlns:r="http://schemas.openxmlformats.org/officeDocument/2006/relationships" r:embed="rId9">
            <a:alphaModFix amt="50000"/>
            <a:extLst>
              <a:ext uri="{96DAC541-7B7A-43D3-8B79-37D633B846F1}">
                <asvg:svgBlip xmlns:asvg="http://schemas.microsoft.com/office/drawing/2016/SVG/main" r:embed="rId10"/>
              </a:ext>
            </a:extLst>
          </a:blip>
          <a:srcRect/>
          <a:stretch>
            <a:fillRect/>
          </a:stretch>
        </a:blipFill>
        <a:ln>
          <a:noFill/>
        </a:ln>
      </dgm:spPr>
      <dgm:extLst>
        <a:ext uri="{E40237B7-FDA0-4F09-8148-C483321AD2D9}">
          <dgm14:cNvPr xmlns:dgm14="http://schemas.microsoft.com/office/drawing/2010/diagram" id="0" name="" descr="Flask"/>
        </a:ext>
      </dgm:extLst>
    </dgm:pt>
    <dgm:pt modelId="{58BC7B20-3838-469F-BE20-773F9621E096}" type="pres">
      <dgm:prSet presAssocID="{C2F8C7F7-44C4-414A-BCCD-56E91DD0A777}" presName="spaceRect" presStyleCnt="0"/>
      <dgm:spPr/>
    </dgm:pt>
    <dgm:pt modelId="{EB0F5FA3-DAEB-4780-B272-E569966A52CF}" type="pres">
      <dgm:prSet presAssocID="{C2F8C7F7-44C4-414A-BCCD-56E91DD0A777}" presName="parTx" presStyleLbl="revTx" presStyleIdx="4" presStyleCnt="5" custLinFactNeighborX="-3204">
        <dgm:presLayoutVars>
          <dgm:chMax val="0"/>
          <dgm:chPref val="0"/>
        </dgm:presLayoutVars>
      </dgm:prSet>
      <dgm:spPr/>
    </dgm:pt>
  </dgm:ptLst>
  <dgm:cxnLst>
    <dgm:cxn modelId="{FAEA9C64-F0D3-4558-9A35-23F0581DC7BF}" type="presOf" srcId="{140952D0-0E1D-4F48-9F16-53581487CFA0}" destId="{B05634FC-081B-4BC5-BE4E-70E96448CBC7}" srcOrd="0" destOrd="0" presId="urn:microsoft.com/office/officeart/2018/2/layout/IconVerticalSolidList"/>
    <dgm:cxn modelId="{E901F845-631E-42AD-82B2-653DA40B389B}" type="presOf" srcId="{C2F8C7F7-44C4-414A-BCCD-56E91DD0A777}" destId="{EB0F5FA3-DAEB-4780-B272-E569966A52CF}" srcOrd="0" destOrd="0" presId="urn:microsoft.com/office/officeart/2018/2/layout/IconVerticalSolidList"/>
    <dgm:cxn modelId="{D28FE450-D56C-43DC-901C-B2275D62B369}" type="presOf" srcId="{2EE95FC5-CD6B-4A50-9262-DC414E16C3EA}" destId="{1002F504-21FD-4710-AB54-6DD4AE8B1DEB}" srcOrd="0" destOrd="0" presId="urn:microsoft.com/office/officeart/2018/2/layout/IconVerticalSolidList"/>
    <dgm:cxn modelId="{09B52955-21F8-4660-80B5-8AC2F661638E}" type="presOf" srcId="{22625139-F93A-4F3F-A7AA-4923A01AEDF3}" destId="{5A5E0268-7557-41F6-A6CC-892DF11AAC18}" srcOrd="0" destOrd="0" presId="urn:microsoft.com/office/officeart/2018/2/layout/IconVerticalSolidList"/>
    <dgm:cxn modelId="{14D43B81-F92D-4CD8-9D1E-78CBF092C750}" srcId="{D0F07F19-1F50-4B42-A7A0-278DF9D25BB1}" destId="{C2F8C7F7-44C4-414A-BCCD-56E91DD0A777}" srcOrd="4" destOrd="0" parTransId="{E6C6DF88-9436-40D7-BA84-18FE896A6151}" sibTransId="{4E39967D-43EF-4F15-814A-2F491D900D43}"/>
    <dgm:cxn modelId="{FA896689-06F0-4649-9FF7-0D3A04B5B25E}" type="presOf" srcId="{D0F07F19-1F50-4B42-A7A0-278DF9D25BB1}" destId="{539F0B2D-763D-4639-B4AA-CC4EE0B8029F}" srcOrd="0" destOrd="0" presId="urn:microsoft.com/office/officeart/2018/2/layout/IconVerticalSolidList"/>
    <dgm:cxn modelId="{B3F19EC2-A372-4EC3-BFE0-C62FFDFE3DF6}" srcId="{D0F07F19-1F50-4B42-A7A0-278DF9D25BB1}" destId="{2EE95FC5-CD6B-4A50-9262-DC414E16C3EA}" srcOrd="0" destOrd="0" parTransId="{75374347-884B-4721-8CFF-DF080F5B1C79}" sibTransId="{C99EBBB1-E916-471C-83C9-ABE85B42AC26}"/>
    <dgm:cxn modelId="{914FACD2-336A-4471-9E99-312B3F8EAB04}" srcId="{D0F07F19-1F50-4B42-A7A0-278DF9D25BB1}" destId="{F05611F0-8256-4954-B6CB-ED6B4F2DD397}" srcOrd="1" destOrd="0" parTransId="{CD7328D6-9FAE-4506-9BDB-E06A571EC1D4}" sibTransId="{6BD5265A-8333-420D-BDB2-65F10B3EBD76}"/>
    <dgm:cxn modelId="{B07163E8-ADEC-492A-8F07-7E5786AB23AE}" srcId="{D0F07F19-1F50-4B42-A7A0-278DF9D25BB1}" destId="{140952D0-0E1D-4F48-9F16-53581487CFA0}" srcOrd="3" destOrd="0" parTransId="{790C446F-6917-41E7-BE01-7AFE2676D505}" sibTransId="{2804F27C-9BA9-4D07-AB02-74BE7DFA2C0E}"/>
    <dgm:cxn modelId="{FC7721F0-429B-4CE7-BE98-C2F3C41FE9C7}" srcId="{D0F07F19-1F50-4B42-A7A0-278DF9D25BB1}" destId="{22625139-F93A-4F3F-A7AA-4923A01AEDF3}" srcOrd="2" destOrd="0" parTransId="{F549A0EB-6BE9-4749-8336-B02A279AE302}" sibTransId="{A8E2FA08-4DD4-4654-A85D-9A99162D6201}"/>
    <dgm:cxn modelId="{3CC82EFE-ECBC-4EF1-9AD1-94F2F4D0F7F0}" type="presOf" srcId="{F05611F0-8256-4954-B6CB-ED6B4F2DD397}" destId="{1A91019B-6FF6-4E88-A622-AA77E19BE965}" srcOrd="0" destOrd="0" presId="urn:microsoft.com/office/officeart/2018/2/layout/IconVerticalSolidList"/>
    <dgm:cxn modelId="{3141AECC-0824-4D33-B56E-0AA0BF76ADC4}" type="presParOf" srcId="{539F0B2D-763D-4639-B4AA-CC4EE0B8029F}" destId="{7C57C5FD-BC94-4852-B3EC-3A72C51988CA}" srcOrd="0" destOrd="0" presId="urn:microsoft.com/office/officeart/2018/2/layout/IconVerticalSolidList"/>
    <dgm:cxn modelId="{91B124C7-32BD-48C5-A045-6B89C6FA61EE}" type="presParOf" srcId="{7C57C5FD-BC94-4852-B3EC-3A72C51988CA}" destId="{8D5BCCB0-FE2C-4B39-92FA-86E015360BFE}" srcOrd="0" destOrd="0" presId="urn:microsoft.com/office/officeart/2018/2/layout/IconVerticalSolidList"/>
    <dgm:cxn modelId="{5C408221-FD1D-4546-A6E6-8330B2208253}" type="presParOf" srcId="{7C57C5FD-BC94-4852-B3EC-3A72C51988CA}" destId="{B970FC54-593D-4FE9-AFCD-C77EE53A4F01}" srcOrd="1" destOrd="0" presId="urn:microsoft.com/office/officeart/2018/2/layout/IconVerticalSolidList"/>
    <dgm:cxn modelId="{935E623E-CFDC-4AF8-B6EA-214446B4F401}" type="presParOf" srcId="{7C57C5FD-BC94-4852-B3EC-3A72C51988CA}" destId="{8B0477A4-6C5F-46E6-8910-A51FA1F661B5}" srcOrd="2" destOrd="0" presId="urn:microsoft.com/office/officeart/2018/2/layout/IconVerticalSolidList"/>
    <dgm:cxn modelId="{1E88C30E-19D9-4E39-B8C1-CD0573176A9E}" type="presParOf" srcId="{7C57C5FD-BC94-4852-B3EC-3A72C51988CA}" destId="{1002F504-21FD-4710-AB54-6DD4AE8B1DEB}" srcOrd="3" destOrd="0" presId="urn:microsoft.com/office/officeart/2018/2/layout/IconVerticalSolidList"/>
    <dgm:cxn modelId="{D98E3B47-5678-4183-ABFE-C52A79C56F19}" type="presParOf" srcId="{539F0B2D-763D-4639-B4AA-CC4EE0B8029F}" destId="{C5D2D154-D04C-4060-B371-4FA5C99B7538}" srcOrd="1" destOrd="0" presId="urn:microsoft.com/office/officeart/2018/2/layout/IconVerticalSolidList"/>
    <dgm:cxn modelId="{1C8B9CA9-55DE-4C4A-B6C3-9BF7170578A8}" type="presParOf" srcId="{539F0B2D-763D-4639-B4AA-CC4EE0B8029F}" destId="{0E0B23C8-D5E1-4B41-BDA7-2CE57755BE6A}" srcOrd="2" destOrd="0" presId="urn:microsoft.com/office/officeart/2018/2/layout/IconVerticalSolidList"/>
    <dgm:cxn modelId="{59E394A4-2CB8-4285-8A2E-C7AD9707C88A}" type="presParOf" srcId="{0E0B23C8-D5E1-4B41-BDA7-2CE57755BE6A}" destId="{CD05AFB1-E184-456B-B0D2-9C36C4272D02}" srcOrd="0" destOrd="0" presId="urn:microsoft.com/office/officeart/2018/2/layout/IconVerticalSolidList"/>
    <dgm:cxn modelId="{017797BA-DA8F-42A6-9B4B-2E3B232A9487}" type="presParOf" srcId="{0E0B23C8-D5E1-4B41-BDA7-2CE57755BE6A}" destId="{74FDC127-8DFD-4460-AE93-0411105DEB60}" srcOrd="1" destOrd="0" presId="urn:microsoft.com/office/officeart/2018/2/layout/IconVerticalSolidList"/>
    <dgm:cxn modelId="{75F07183-B2DD-4414-A5B8-8308084B8E3F}" type="presParOf" srcId="{0E0B23C8-D5E1-4B41-BDA7-2CE57755BE6A}" destId="{58414D7F-A9B2-47FB-8B18-5EF591AE26CC}" srcOrd="2" destOrd="0" presId="urn:microsoft.com/office/officeart/2018/2/layout/IconVerticalSolidList"/>
    <dgm:cxn modelId="{04F8BED2-D78F-4CD5-BBBC-7FC8C9F8F207}" type="presParOf" srcId="{0E0B23C8-D5E1-4B41-BDA7-2CE57755BE6A}" destId="{1A91019B-6FF6-4E88-A622-AA77E19BE965}" srcOrd="3" destOrd="0" presId="urn:microsoft.com/office/officeart/2018/2/layout/IconVerticalSolidList"/>
    <dgm:cxn modelId="{BCFD135B-FCED-466E-9159-B02BFE9D4001}" type="presParOf" srcId="{539F0B2D-763D-4639-B4AA-CC4EE0B8029F}" destId="{7016EE3B-7F4A-42C5-A09F-919C1401C4BC}" srcOrd="3" destOrd="0" presId="urn:microsoft.com/office/officeart/2018/2/layout/IconVerticalSolidList"/>
    <dgm:cxn modelId="{58EF4718-ACD6-43F8-805B-D62F90D9A920}" type="presParOf" srcId="{539F0B2D-763D-4639-B4AA-CC4EE0B8029F}" destId="{815AA52A-6D18-4177-AE6D-E0559FAFDE78}" srcOrd="4" destOrd="0" presId="urn:microsoft.com/office/officeart/2018/2/layout/IconVerticalSolidList"/>
    <dgm:cxn modelId="{D1615F48-ADED-4C2B-BB8A-59749B8AE730}" type="presParOf" srcId="{815AA52A-6D18-4177-AE6D-E0559FAFDE78}" destId="{A8176E5D-B119-4234-91AB-EFE9C2CF80B7}" srcOrd="0" destOrd="0" presId="urn:microsoft.com/office/officeart/2018/2/layout/IconVerticalSolidList"/>
    <dgm:cxn modelId="{79312827-D440-4AF8-9B00-B884A9E4A3BB}" type="presParOf" srcId="{815AA52A-6D18-4177-AE6D-E0559FAFDE78}" destId="{DB85AE0A-C466-4604-9C2E-87F8EA52DD0F}" srcOrd="1" destOrd="0" presId="urn:microsoft.com/office/officeart/2018/2/layout/IconVerticalSolidList"/>
    <dgm:cxn modelId="{E7924D5D-988A-4115-9A93-08F335B8947A}" type="presParOf" srcId="{815AA52A-6D18-4177-AE6D-E0559FAFDE78}" destId="{A8722341-C6F1-4D89-89A6-4EF02F8B76E1}" srcOrd="2" destOrd="0" presId="urn:microsoft.com/office/officeart/2018/2/layout/IconVerticalSolidList"/>
    <dgm:cxn modelId="{C6AD5C36-9185-4F14-9584-D2A1D2C97E1C}" type="presParOf" srcId="{815AA52A-6D18-4177-AE6D-E0559FAFDE78}" destId="{5A5E0268-7557-41F6-A6CC-892DF11AAC18}" srcOrd="3" destOrd="0" presId="urn:microsoft.com/office/officeart/2018/2/layout/IconVerticalSolidList"/>
    <dgm:cxn modelId="{7CC5D15E-F8FA-444A-AC16-03C2AF2F8435}" type="presParOf" srcId="{539F0B2D-763D-4639-B4AA-CC4EE0B8029F}" destId="{5ACA2613-1755-4541-BF52-A7AD043980F4}" srcOrd="5" destOrd="0" presId="urn:microsoft.com/office/officeart/2018/2/layout/IconVerticalSolidList"/>
    <dgm:cxn modelId="{459894C0-6852-4DFB-AB0C-15C59FA57691}" type="presParOf" srcId="{539F0B2D-763D-4639-B4AA-CC4EE0B8029F}" destId="{D58F1FE7-CDEB-42F6-BC01-82FB71EDF9C0}" srcOrd="6" destOrd="0" presId="urn:microsoft.com/office/officeart/2018/2/layout/IconVerticalSolidList"/>
    <dgm:cxn modelId="{14EE37A9-59E2-472A-B59D-2230A528B9EE}" type="presParOf" srcId="{D58F1FE7-CDEB-42F6-BC01-82FB71EDF9C0}" destId="{A102E018-9C2C-4317-8572-9362E8FC1AF8}" srcOrd="0" destOrd="0" presId="urn:microsoft.com/office/officeart/2018/2/layout/IconVerticalSolidList"/>
    <dgm:cxn modelId="{DA750973-958E-459C-8387-641E8911B272}" type="presParOf" srcId="{D58F1FE7-CDEB-42F6-BC01-82FB71EDF9C0}" destId="{3353CF1D-5822-47BA-A6C2-AC7DC94D5A9C}" srcOrd="1" destOrd="0" presId="urn:microsoft.com/office/officeart/2018/2/layout/IconVerticalSolidList"/>
    <dgm:cxn modelId="{62D5D3B0-A3FA-4D1D-8E7C-76B0202DCF7E}" type="presParOf" srcId="{D58F1FE7-CDEB-42F6-BC01-82FB71EDF9C0}" destId="{0326715C-7787-454B-B5D4-2E4B73514584}" srcOrd="2" destOrd="0" presId="urn:microsoft.com/office/officeart/2018/2/layout/IconVerticalSolidList"/>
    <dgm:cxn modelId="{BB5FA47B-6E17-41EB-8EF7-D7734FFE7C72}" type="presParOf" srcId="{D58F1FE7-CDEB-42F6-BC01-82FB71EDF9C0}" destId="{B05634FC-081B-4BC5-BE4E-70E96448CBC7}" srcOrd="3" destOrd="0" presId="urn:microsoft.com/office/officeart/2018/2/layout/IconVerticalSolidList"/>
    <dgm:cxn modelId="{45BA8686-C800-4DF7-8561-A1CCEF354961}" type="presParOf" srcId="{539F0B2D-763D-4639-B4AA-CC4EE0B8029F}" destId="{941E5EAA-3190-4C8A-9550-C01AB013F3B6}" srcOrd="7" destOrd="0" presId="urn:microsoft.com/office/officeart/2018/2/layout/IconVerticalSolidList"/>
    <dgm:cxn modelId="{68B47999-4EDD-48C8-9446-785154B26990}" type="presParOf" srcId="{539F0B2D-763D-4639-B4AA-CC4EE0B8029F}" destId="{E4485791-256C-479D-93C2-2AB8EE372B1D}" srcOrd="8" destOrd="0" presId="urn:microsoft.com/office/officeart/2018/2/layout/IconVerticalSolidList"/>
    <dgm:cxn modelId="{68222549-0ADC-4DDE-8A37-85CDBE618F3B}" type="presParOf" srcId="{E4485791-256C-479D-93C2-2AB8EE372B1D}" destId="{E3FB0205-9E6F-404E-BB9F-D3662F49AF1C}" srcOrd="0" destOrd="0" presId="urn:microsoft.com/office/officeart/2018/2/layout/IconVerticalSolidList"/>
    <dgm:cxn modelId="{B22CD18D-75A5-4D43-BC73-FCFE070FDE52}" type="presParOf" srcId="{E4485791-256C-479D-93C2-2AB8EE372B1D}" destId="{7169F0BE-38ED-4AA0-BD0F-6AEA778C8DB9}" srcOrd="1" destOrd="0" presId="urn:microsoft.com/office/officeart/2018/2/layout/IconVerticalSolidList"/>
    <dgm:cxn modelId="{E9EF9AA2-ACFB-454C-A417-FD4BEC0253A5}" type="presParOf" srcId="{E4485791-256C-479D-93C2-2AB8EE372B1D}" destId="{58BC7B20-3838-469F-BE20-773F9621E096}" srcOrd="2" destOrd="0" presId="urn:microsoft.com/office/officeart/2018/2/layout/IconVerticalSolidList"/>
    <dgm:cxn modelId="{A0770496-1BBC-4289-8714-0247E119A24C}" type="presParOf" srcId="{E4485791-256C-479D-93C2-2AB8EE372B1D}" destId="{EB0F5FA3-DAEB-4780-B272-E569966A52CF}"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D17280B-FC62-43F6-8E59-40D3E4E7160F}" type="doc">
      <dgm:prSet loTypeId="urn:microsoft.com/office/officeart/2008/layout/TitledPictureBlocks" loCatId="picture" qsTypeId="urn:microsoft.com/office/officeart/2005/8/quickstyle/simple1" qsCatId="simple" csTypeId="urn:microsoft.com/office/officeart/2005/8/colors/accent1_2" csCatId="accent1" phldr="1"/>
      <dgm:spPr/>
      <dgm:t>
        <a:bodyPr/>
        <a:lstStyle/>
        <a:p>
          <a:endParaRPr lang="en-US"/>
        </a:p>
      </dgm:t>
    </dgm:pt>
    <dgm:pt modelId="{4BB700F2-5586-4F06-993B-61B69E8D5B2C}">
      <dgm:prSet phldrT="[Text]" custT="1"/>
      <dgm:spPr>
        <a:solidFill>
          <a:schemeClr val="accent1">
            <a:lumMod val="40000"/>
            <a:lumOff val="60000"/>
            <a:alpha val="50000"/>
          </a:schemeClr>
        </a:solidFill>
        <a:ln>
          <a:noFill/>
        </a:ln>
      </dgm:spPr>
      <dgm:t>
        <a:bodyPr/>
        <a:lstStyle/>
        <a:p>
          <a:r>
            <a:rPr lang="en-US" sz="1900">
              <a:solidFill>
                <a:schemeClr val="tx1"/>
              </a:solidFill>
            </a:rPr>
            <a:t>Map</a:t>
          </a:r>
        </a:p>
      </dgm:t>
    </dgm:pt>
    <dgm:pt modelId="{EC1EA70F-65DC-4C32-BE40-6AE8550B4F5A}" type="parTrans" cxnId="{C70992EF-3BB1-4844-891C-2FACEA05E6F3}">
      <dgm:prSet/>
      <dgm:spPr/>
      <dgm:t>
        <a:bodyPr/>
        <a:lstStyle/>
        <a:p>
          <a:endParaRPr lang="en-US"/>
        </a:p>
      </dgm:t>
    </dgm:pt>
    <dgm:pt modelId="{981C2505-640C-41BB-ABA6-7F585F8AFC4D}" type="sibTrans" cxnId="{C70992EF-3BB1-4844-891C-2FACEA05E6F3}">
      <dgm:prSet/>
      <dgm:spPr/>
      <dgm:t>
        <a:bodyPr/>
        <a:lstStyle/>
        <a:p>
          <a:endParaRPr lang="en-US"/>
        </a:p>
      </dgm:t>
    </dgm:pt>
    <dgm:pt modelId="{001208AC-2B83-4157-8BC7-4F75F1BB185F}">
      <dgm:prSet phldrT="[Text]" custT="1"/>
      <dgm:spPr>
        <a:noFill/>
        <a:ln>
          <a:noFill/>
        </a:ln>
      </dgm:spPr>
      <dgm:t>
        <a:bodyPr/>
        <a:lstStyle/>
        <a:p>
          <a:r>
            <a:rPr lang="en-US" sz="1600">
              <a:solidFill>
                <a:schemeClr val="accent1">
                  <a:lumMod val="50000"/>
                </a:schemeClr>
              </a:solidFill>
            </a:rPr>
            <a:t>Lorem ipsum dolor sit amet, consectetuer adipiscing elit</a:t>
          </a:r>
        </a:p>
      </dgm:t>
    </dgm:pt>
    <dgm:pt modelId="{23E089A8-C021-4217-B1DD-E63492E4945F}" type="parTrans" cxnId="{293C605A-0F05-4710-842B-DF6895DFB245}">
      <dgm:prSet/>
      <dgm:spPr/>
      <dgm:t>
        <a:bodyPr/>
        <a:lstStyle/>
        <a:p>
          <a:endParaRPr lang="en-US"/>
        </a:p>
      </dgm:t>
    </dgm:pt>
    <dgm:pt modelId="{348D66A9-1494-4296-8103-5209B65CA7F6}" type="sibTrans" cxnId="{293C605A-0F05-4710-842B-DF6895DFB245}">
      <dgm:prSet/>
      <dgm:spPr/>
      <dgm:t>
        <a:bodyPr/>
        <a:lstStyle/>
        <a:p>
          <a:endParaRPr lang="en-US"/>
        </a:p>
      </dgm:t>
    </dgm:pt>
    <dgm:pt modelId="{06EFAFF8-AA49-40CF-9BBC-7AC941DCB075}">
      <dgm:prSet phldrT="[Text]" custT="1"/>
      <dgm:spPr>
        <a:solidFill>
          <a:schemeClr val="accent1">
            <a:lumMod val="40000"/>
            <a:lumOff val="60000"/>
            <a:alpha val="50000"/>
          </a:schemeClr>
        </a:solidFill>
        <a:ln>
          <a:noFill/>
        </a:ln>
      </dgm:spPr>
      <dgm:t>
        <a:bodyPr/>
        <a:lstStyle/>
        <a:p>
          <a:r>
            <a:rPr lang="en-US" sz="1900">
              <a:solidFill>
                <a:schemeClr val="tx1"/>
              </a:solidFill>
            </a:rPr>
            <a:t>Road</a:t>
          </a:r>
        </a:p>
      </dgm:t>
    </dgm:pt>
    <dgm:pt modelId="{F862937C-98BE-4CF0-899C-98888EA9A521}" type="parTrans" cxnId="{66EC5C68-9DA5-43B3-AA6E-14E91AFE0431}">
      <dgm:prSet/>
      <dgm:spPr/>
      <dgm:t>
        <a:bodyPr/>
        <a:lstStyle/>
        <a:p>
          <a:endParaRPr lang="en-US"/>
        </a:p>
      </dgm:t>
    </dgm:pt>
    <dgm:pt modelId="{A0181A8A-87E6-4483-A087-FF165ADA1415}" type="sibTrans" cxnId="{66EC5C68-9DA5-43B3-AA6E-14E91AFE0431}">
      <dgm:prSet/>
      <dgm:spPr/>
      <dgm:t>
        <a:bodyPr/>
        <a:lstStyle/>
        <a:p>
          <a:endParaRPr lang="en-US"/>
        </a:p>
      </dgm:t>
    </dgm:pt>
    <dgm:pt modelId="{15F5427B-51A0-4B7F-9A84-EF39F600E081}">
      <dgm:prSet phldrT="[Text]" custT="1"/>
      <dgm:spPr>
        <a:noFill/>
        <a:ln>
          <a:noFill/>
        </a:ln>
      </dgm:spPr>
      <dgm:t>
        <a:bodyPr/>
        <a:lstStyle/>
        <a:p>
          <a:r>
            <a:rPr lang="en-US" sz="1600">
              <a:solidFill>
                <a:schemeClr val="accent1">
                  <a:lumMod val="50000"/>
                </a:schemeClr>
              </a:solidFill>
            </a:rPr>
            <a:t>Lorem ipsum dolor sit amet, consectetuer adipiscing elit</a:t>
          </a:r>
        </a:p>
      </dgm:t>
    </dgm:pt>
    <dgm:pt modelId="{E65D1AB5-DA91-429A-AA2B-6443042C7116}" type="parTrans" cxnId="{4229616D-0B30-4C8A-914C-C770AC25F4CF}">
      <dgm:prSet/>
      <dgm:spPr/>
      <dgm:t>
        <a:bodyPr/>
        <a:lstStyle/>
        <a:p>
          <a:endParaRPr lang="en-US"/>
        </a:p>
      </dgm:t>
    </dgm:pt>
    <dgm:pt modelId="{308F166C-FFB3-47DA-B89E-F439DF90B520}" type="sibTrans" cxnId="{4229616D-0B30-4C8A-914C-C770AC25F4CF}">
      <dgm:prSet/>
      <dgm:spPr/>
      <dgm:t>
        <a:bodyPr/>
        <a:lstStyle/>
        <a:p>
          <a:endParaRPr lang="en-US"/>
        </a:p>
      </dgm:t>
    </dgm:pt>
    <dgm:pt modelId="{B46F18F3-713A-45EF-B403-8225C417855E}">
      <dgm:prSet phldrT="[Text]" custT="1"/>
      <dgm:spPr>
        <a:solidFill>
          <a:schemeClr val="accent1">
            <a:lumMod val="40000"/>
            <a:lumOff val="60000"/>
            <a:alpha val="50000"/>
          </a:schemeClr>
        </a:solidFill>
        <a:ln>
          <a:noFill/>
        </a:ln>
      </dgm:spPr>
      <dgm:t>
        <a:bodyPr/>
        <a:lstStyle/>
        <a:p>
          <a:r>
            <a:rPr lang="en-US" sz="1900">
              <a:solidFill>
                <a:schemeClr val="tx1"/>
              </a:solidFill>
            </a:rPr>
            <a:t>Mountain</a:t>
          </a:r>
        </a:p>
      </dgm:t>
    </dgm:pt>
    <dgm:pt modelId="{800A3811-21A6-40B5-9CE2-D867849DD5EE}" type="parTrans" cxnId="{75160A5F-A4DE-475E-AADF-1BEED1355089}">
      <dgm:prSet/>
      <dgm:spPr/>
      <dgm:t>
        <a:bodyPr/>
        <a:lstStyle/>
        <a:p>
          <a:endParaRPr lang="en-US"/>
        </a:p>
      </dgm:t>
    </dgm:pt>
    <dgm:pt modelId="{3828CE19-B1AD-4122-BD0B-90ACA19E22C8}" type="sibTrans" cxnId="{75160A5F-A4DE-475E-AADF-1BEED1355089}">
      <dgm:prSet/>
      <dgm:spPr/>
      <dgm:t>
        <a:bodyPr/>
        <a:lstStyle/>
        <a:p>
          <a:endParaRPr lang="en-US"/>
        </a:p>
      </dgm:t>
    </dgm:pt>
    <dgm:pt modelId="{B85C7C25-7585-4AF6-B040-2824E08BBFEC}">
      <dgm:prSet phldrT="[Text]" custT="1"/>
      <dgm:spPr>
        <a:noFill/>
        <a:ln>
          <a:noFill/>
        </a:ln>
      </dgm:spPr>
      <dgm:t>
        <a:bodyPr/>
        <a:lstStyle/>
        <a:p>
          <a:r>
            <a:rPr lang="en-US" sz="1600">
              <a:solidFill>
                <a:schemeClr val="accent1">
                  <a:lumMod val="50000"/>
                </a:schemeClr>
              </a:solidFill>
            </a:rPr>
            <a:t>Lorem ipsum dolor sit</a:t>
          </a:r>
          <a:br>
            <a:rPr lang="en-US" sz="1600">
              <a:solidFill>
                <a:schemeClr val="accent1">
                  <a:lumMod val="50000"/>
                </a:schemeClr>
              </a:solidFill>
            </a:rPr>
          </a:br>
          <a:r>
            <a:rPr lang="en-US" sz="1600">
              <a:solidFill>
                <a:schemeClr val="accent1">
                  <a:lumMod val="50000"/>
                </a:schemeClr>
              </a:solidFill>
            </a:rPr>
            <a:t>amet, consectetuer adipiscing elit</a:t>
          </a:r>
        </a:p>
      </dgm:t>
    </dgm:pt>
    <dgm:pt modelId="{651755EC-E9D9-4B49-82BE-35553DDA5246}" type="parTrans" cxnId="{5C46EE31-F3BE-444C-85A6-82B089159FD8}">
      <dgm:prSet/>
      <dgm:spPr/>
      <dgm:t>
        <a:bodyPr/>
        <a:lstStyle/>
        <a:p>
          <a:endParaRPr lang="en-US"/>
        </a:p>
      </dgm:t>
    </dgm:pt>
    <dgm:pt modelId="{76ECF19A-5B76-4BF3-83C8-5143AB74468F}" type="sibTrans" cxnId="{5C46EE31-F3BE-444C-85A6-82B089159FD8}">
      <dgm:prSet/>
      <dgm:spPr/>
      <dgm:t>
        <a:bodyPr/>
        <a:lstStyle/>
        <a:p>
          <a:endParaRPr lang="en-US"/>
        </a:p>
      </dgm:t>
    </dgm:pt>
    <dgm:pt modelId="{D6612E20-ED34-4BD5-9123-54E9EE5BDBD0}" type="pres">
      <dgm:prSet presAssocID="{BD17280B-FC62-43F6-8E59-40D3E4E7160F}" presName="rootNode" presStyleCnt="0">
        <dgm:presLayoutVars>
          <dgm:chMax/>
          <dgm:chPref/>
          <dgm:dir/>
          <dgm:animLvl val="lvl"/>
        </dgm:presLayoutVars>
      </dgm:prSet>
      <dgm:spPr/>
    </dgm:pt>
    <dgm:pt modelId="{B4B05896-9BC4-46B1-8C1D-323874E2C10D}" type="pres">
      <dgm:prSet presAssocID="{4BB700F2-5586-4F06-993B-61B69E8D5B2C}" presName="composite" presStyleCnt="0"/>
      <dgm:spPr/>
    </dgm:pt>
    <dgm:pt modelId="{857B4CA8-411B-47F9-AD8E-CC9E8998191B}" type="pres">
      <dgm:prSet presAssocID="{4BB700F2-5586-4F06-993B-61B69E8D5B2C}" presName="ParentText" presStyleLbl="node1" presStyleIdx="0" presStyleCnt="3" custScaleY="183795" custLinFactY="-11158" custLinFactNeighborY="-100000">
        <dgm:presLayoutVars>
          <dgm:chMax val="1"/>
          <dgm:chPref val="1"/>
          <dgm:bulletEnabled val="1"/>
        </dgm:presLayoutVars>
      </dgm:prSet>
      <dgm:spPr/>
    </dgm:pt>
    <dgm:pt modelId="{105CEA98-93B9-4B2D-B9B9-9537AD997164}" type="pres">
      <dgm:prSet presAssocID="{4BB700F2-5586-4F06-993B-61B69E8D5B2C}" presName="Image" presStyleLbl="bgImgPlace1" presStyleIdx="0" presStyleCnt="3" custLinFactNeighborY="-3328"/>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t="-9000" b="-9000"/>
          </a:stretch>
        </a:blipFill>
        <a:ln>
          <a:noFill/>
        </a:ln>
      </dgm:spPr>
      <dgm:extLst>
        <a:ext uri="{E40237B7-FDA0-4F09-8148-C483321AD2D9}">
          <dgm14:cNvPr xmlns:dgm14="http://schemas.microsoft.com/office/drawing/2010/diagram" id="0" name="" descr="Map with pin"/>
        </a:ext>
      </dgm:extLst>
    </dgm:pt>
    <dgm:pt modelId="{082F9D57-96B4-483D-A747-06D859B5D858}" type="pres">
      <dgm:prSet presAssocID="{4BB700F2-5586-4F06-993B-61B69E8D5B2C}" presName="ChildText" presStyleLbl="fgAcc1" presStyleIdx="0" presStyleCnt="3" custScaleX="247876" custLinFactX="-8945" custLinFactY="49222" custLinFactNeighborX="-100000" custLinFactNeighborY="100000">
        <dgm:presLayoutVars>
          <dgm:chMax val="0"/>
          <dgm:chPref val="0"/>
          <dgm:bulletEnabled val="1"/>
        </dgm:presLayoutVars>
      </dgm:prSet>
      <dgm:spPr/>
    </dgm:pt>
    <dgm:pt modelId="{7988FF66-6E7C-43B3-99C6-FA0558526D0B}" type="pres">
      <dgm:prSet presAssocID="{981C2505-640C-41BB-ABA6-7F585F8AFC4D}" presName="sibTrans" presStyleCnt="0"/>
      <dgm:spPr/>
    </dgm:pt>
    <dgm:pt modelId="{7A6D194E-D21C-4316-A81C-C09DEBC24A8D}" type="pres">
      <dgm:prSet presAssocID="{06EFAFF8-AA49-40CF-9BBC-7AC941DCB075}" presName="composite" presStyleCnt="0"/>
      <dgm:spPr/>
    </dgm:pt>
    <dgm:pt modelId="{494B1894-FA4F-4EC1-8E8E-68AEB4899B72}" type="pres">
      <dgm:prSet presAssocID="{06EFAFF8-AA49-40CF-9BBC-7AC941DCB075}" presName="ParentText" presStyleLbl="node1" presStyleIdx="1" presStyleCnt="3" custScaleY="183795" custLinFactY="-11158" custLinFactNeighborX="25798" custLinFactNeighborY="-100000">
        <dgm:presLayoutVars>
          <dgm:chMax val="1"/>
          <dgm:chPref val="1"/>
          <dgm:bulletEnabled val="1"/>
        </dgm:presLayoutVars>
      </dgm:prSet>
      <dgm:spPr/>
    </dgm:pt>
    <dgm:pt modelId="{175B4889-8837-4A51-B8E4-43DED68FD91D}" type="pres">
      <dgm:prSet presAssocID="{06EFAFF8-AA49-40CF-9BBC-7AC941DCB075}" presName="Image" presStyleLbl="bgImgPlace1" presStyleIdx="1" presStyleCnt="3" custLinFactNeighborX="25798" custLinFactNeighborY="-3328"/>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t="-9000" b="-9000"/>
          </a:stretch>
        </a:blipFill>
        <a:ln>
          <a:noFill/>
        </a:ln>
      </dgm:spPr>
      <dgm:extLst>
        <a:ext uri="{E40237B7-FDA0-4F09-8148-C483321AD2D9}">
          <dgm14:cNvPr xmlns:dgm14="http://schemas.microsoft.com/office/drawing/2010/diagram" id="0" name="" descr="Map compass"/>
        </a:ext>
      </dgm:extLst>
    </dgm:pt>
    <dgm:pt modelId="{DDAD261B-380A-44B9-A99B-A72499989074}" type="pres">
      <dgm:prSet presAssocID="{06EFAFF8-AA49-40CF-9BBC-7AC941DCB075}" presName="ChildText" presStyleLbl="fgAcc1" presStyleIdx="1" presStyleCnt="3" custScaleX="247876" custLinFactY="43940" custLinFactNeighborX="-64075" custLinFactNeighborY="100000">
        <dgm:presLayoutVars>
          <dgm:chMax val="0"/>
          <dgm:chPref val="0"/>
          <dgm:bulletEnabled val="1"/>
        </dgm:presLayoutVars>
      </dgm:prSet>
      <dgm:spPr/>
    </dgm:pt>
    <dgm:pt modelId="{26483D13-C27B-43DB-A088-D4A387B0A313}" type="pres">
      <dgm:prSet presAssocID="{A0181A8A-87E6-4483-A087-FF165ADA1415}" presName="sibTrans" presStyleCnt="0"/>
      <dgm:spPr/>
    </dgm:pt>
    <dgm:pt modelId="{AB1740CB-ECB5-4994-85D8-B662447BD59A}" type="pres">
      <dgm:prSet presAssocID="{B46F18F3-713A-45EF-B403-8225C417855E}" presName="composite" presStyleCnt="0"/>
      <dgm:spPr/>
    </dgm:pt>
    <dgm:pt modelId="{9BB768B8-97D3-4773-9C90-8CAAE2C66A90}" type="pres">
      <dgm:prSet presAssocID="{B46F18F3-713A-45EF-B403-8225C417855E}" presName="ParentText" presStyleLbl="node1" presStyleIdx="2" presStyleCnt="3" custScaleY="183795" custLinFactY="-11158" custLinFactNeighborX="38515" custLinFactNeighborY="-100000">
        <dgm:presLayoutVars>
          <dgm:chMax val="1"/>
          <dgm:chPref val="1"/>
          <dgm:bulletEnabled val="1"/>
        </dgm:presLayoutVars>
      </dgm:prSet>
      <dgm:spPr/>
    </dgm:pt>
    <dgm:pt modelId="{EA1B9F6F-093C-4E75-8A08-13CC63E48A2A}" type="pres">
      <dgm:prSet presAssocID="{B46F18F3-713A-45EF-B403-8225C417855E}" presName="Image" presStyleLbl="bgImgPlace1" presStyleIdx="2" presStyleCnt="3" custLinFactNeighborX="38515" custLinFactNeighborY="-3328"/>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t="-9000" b="-9000"/>
          </a:stretch>
        </a:blipFill>
        <a:ln>
          <a:noFill/>
        </a:ln>
      </dgm:spPr>
      <dgm:extLst>
        <a:ext uri="{E40237B7-FDA0-4F09-8148-C483321AD2D9}">
          <dgm14:cNvPr xmlns:dgm14="http://schemas.microsoft.com/office/drawing/2010/diagram" id="0" name="" descr="Highway scene"/>
        </a:ext>
      </dgm:extLst>
    </dgm:pt>
    <dgm:pt modelId="{6AB589D1-3A2C-4500-AF5C-B9B478C9C905}" type="pres">
      <dgm:prSet presAssocID="{B46F18F3-713A-45EF-B403-8225C417855E}" presName="ChildText" presStyleLbl="fgAcc1" presStyleIdx="2" presStyleCnt="3" custScaleX="247876" custLinFactY="43940" custLinFactNeighborX="-33416" custLinFactNeighborY="100000">
        <dgm:presLayoutVars>
          <dgm:chMax val="0"/>
          <dgm:chPref val="0"/>
          <dgm:bulletEnabled val="1"/>
        </dgm:presLayoutVars>
      </dgm:prSet>
      <dgm:spPr/>
    </dgm:pt>
  </dgm:ptLst>
  <dgm:cxnLst>
    <dgm:cxn modelId="{5C46EE31-F3BE-444C-85A6-82B089159FD8}" srcId="{B46F18F3-713A-45EF-B403-8225C417855E}" destId="{B85C7C25-7585-4AF6-B040-2824E08BBFEC}" srcOrd="0" destOrd="0" parTransId="{651755EC-E9D9-4B49-82BE-35553DDA5246}" sibTransId="{76ECF19A-5B76-4BF3-83C8-5143AB74468F}"/>
    <dgm:cxn modelId="{A6C9023B-25D1-40C9-ACD9-7B058BC56855}" type="presOf" srcId="{001208AC-2B83-4157-8BC7-4F75F1BB185F}" destId="{082F9D57-96B4-483D-A747-06D859B5D858}" srcOrd="0" destOrd="0" presId="urn:microsoft.com/office/officeart/2008/layout/TitledPictureBlocks"/>
    <dgm:cxn modelId="{75160A5F-A4DE-475E-AADF-1BEED1355089}" srcId="{BD17280B-FC62-43F6-8E59-40D3E4E7160F}" destId="{B46F18F3-713A-45EF-B403-8225C417855E}" srcOrd="2" destOrd="0" parTransId="{800A3811-21A6-40B5-9CE2-D867849DD5EE}" sibTransId="{3828CE19-B1AD-4122-BD0B-90ACA19E22C8}"/>
    <dgm:cxn modelId="{66EC5C68-9DA5-43B3-AA6E-14E91AFE0431}" srcId="{BD17280B-FC62-43F6-8E59-40D3E4E7160F}" destId="{06EFAFF8-AA49-40CF-9BBC-7AC941DCB075}" srcOrd="1" destOrd="0" parTransId="{F862937C-98BE-4CF0-899C-98888EA9A521}" sibTransId="{A0181A8A-87E6-4483-A087-FF165ADA1415}"/>
    <dgm:cxn modelId="{7D3F154A-43C1-42C2-A461-09848888C224}" type="presOf" srcId="{BD17280B-FC62-43F6-8E59-40D3E4E7160F}" destId="{D6612E20-ED34-4BD5-9123-54E9EE5BDBD0}" srcOrd="0" destOrd="0" presId="urn:microsoft.com/office/officeart/2008/layout/TitledPictureBlocks"/>
    <dgm:cxn modelId="{4229616D-0B30-4C8A-914C-C770AC25F4CF}" srcId="{06EFAFF8-AA49-40CF-9BBC-7AC941DCB075}" destId="{15F5427B-51A0-4B7F-9A84-EF39F600E081}" srcOrd="0" destOrd="0" parTransId="{E65D1AB5-DA91-429A-AA2B-6443042C7116}" sibTransId="{308F166C-FFB3-47DA-B89E-F439DF90B520}"/>
    <dgm:cxn modelId="{3C63D259-E9E6-4D04-9EE1-19E4ABAF10E6}" type="presOf" srcId="{B85C7C25-7585-4AF6-B040-2824E08BBFEC}" destId="{6AB589D1-3A2C-4500-AF5C-B9B478C9C905}" srcOrd="0" destOrd="0" presId="urn:microsoft.com/office/officeart/2008/layout/TitledPictureBlocks"/>
    <dgm:cxn modelId="{293C605A-0F05-4710-842B-DF6895DFB245}" srcId="{4BB700F2-5586-4F06-993B-61B69E8D5B2C}" destId="{001208AC-2B83-4157-8BC7-4F75F1BB185F}" srcOrd="0" destOrd="0" parTransId="{23E089A8-C021-4217-B1DD-E63492E4945F}" sibTransId="{348D66A9-1494-4296-8103-5209B65CA7F6}"/>
    <dgm:cxn modelId="{7471D784-4790-4A6C-947F-350A907943A0}" type="presOf" srcId="{15F5427B-51A0-4B7F-9A84-EF39F600E081}" destId="{DDAD261B-380A-44B9-A99B-A72499989074}" srcOrd="0" destOrd="0" presId="urn:microsoft.com/office/officeart/2008/layout/TitledPictureBlocks"/>
    <dgm:cxn modelId="{3DDB5A85-1963-42F8-95F7-F2E4AB815EA5}" type="presOf" srcId="{4BB700F2-5586-4F06-993B-61B69E8D5B2C}" destId="{857B4CA8-411B-47F9-AD8E-CC9E8998191B}" srcOrd="0" destOrd="0" presId="urn:microsoft.com/office/officeart/2008/layout/TitledPictureBlocks"/>
    <dgm:cxn modelId="{CBCE80A7-5870-456B-B9B2-11115939557A}" type="presOf" srcId="{B46F18F3-713A-45EF-B403-8225C417855E}" destId="{9BB768B8-97D3-4773-9C90-8CAAE2C66A90}" srcOrd="0" destOrd="0" presId="urn:microsoft.com/office/officeart/2008/layout/TitledPictureBlocks"/>
    <dgm:cxn modelId="{85840DAC-B92B-450B-ACC2-AD9143A56E86}" type="presOf" srcId="{06EFAFF8-AA49-40CF-9BBC-7AC941DCB075}" destId="{494B1894-FA4F-4EC1-8E8E-68AEB4899B72}" srcOrd="0" destOrd="0" presId="urn:microsoft.com/office/officeart/2008/layout/TitledPictureBlocks"/>
    <dgm:cxn modelId="{C70992EF-3BB1-4844-891C-2FACEA05E6F3}" srcId="{BD17280B-FC62-43F6-8E59-40D3E4E7160F}" destId="{4BB700F2-5586-4F06-993B-61B69E8D5B2C}" srcOrd="0" destOrd="0" parTransId="{EC1EA70F-65DC-4C32-BE40-6AE8550B4F5A}" sibTransId="{981C2505-640C-41BB-ABA6-7F585F8AFC4D}"/>
    <dgm:cxn modelId="{098B0552-B3CE-4FCF-81A3-7D34ABF12040}" type="presParOf" srcId="{D6612E20-ED34-4BD5-9123-54E9EE5BDBD0}" destId="{B4B05896-9BC4-46B1-8C1D-323874E2C10D}" srcOrd="0" destOrd="0" presId="urn:microsoft.com/office/officeart/2008/layout/TitledPictureBlocks"/>
    <dgm:cxn modelId="{0CCD1343-3463-4222-BEE8-94300DBD3FEB}" type="presParOf" srcId="{B4B05896-9BC4-46B1-8C1D-323874E2C10D}" destId="{857B4CA8-411B-47F9-AD8E-CC9E8998191B}" srcOrd="0" destOrd="0" presId="urn:microsoft.com/office/officeart/2008/layout/TitledPictureBlocks"/>
    <dgm:cxn modelId="{EB2EB5D4-769D-4E18-93FA-66C964CB0AB5}" type="presParOf" srcId="{B4B05896-9BC4-46B1-8C1D-323874E2C10D}" destId="{105CEA98-93B9-4B2D-B9B9-9537AD997164}" srcOrd="1" destOrd="0" presId="urn:microsoft.com/office/officeart/2008/layout/TitledPictureBlocks"/>
    <dgm:cxn modelId="{DF54F60A-AF19-4A6B-93B1-3D208F01EAD7}" type="presParOf" srcId="{B4B05896-9BC4-46B1-8C1D-323874E2C10D}" destId="{082F9D57-96B4-483D-A747-06D859B5D858}" srcOrd="2" destOrd="0" presId="urn:microsoft.com/office/officeart/2008/layout/TitledPictureBlocks"/>
    <dgm:cxn modelId="{FA6DB764-35D6-49F6-92BE-A7903438DCF2}" type="presParOf" srcId="{D6612E20-ED34-4BD5-9123-54E9EE5BDBD0}" destId="{7988FF66-6E7C-43B3-99C6-FA0558526D0B}" srcOrd="1" destOrd="0" presId="urn:microsoft.com/office/officeart/2008/layout/TitledPictureBlocks"/>
    <dgm:cxn modelId="{2F280672-AB37-4B69-8CE2-BB85B1DF3266}" type="presParOf" srcId="{D6612E20-ED34-4BD5-9123-54E9EE5BDBD0}" destId="{7A6D194E-D21C-4316-A81C-C09DEBC24A8D}" srcOrd="2" destOrd="0" presId="urn:microsoft.com/office/officeart/2008/layout/TitledPictureBlocks"/>
    <dgm:cxn modelId="{A418AAB6-8990-4DB4-ABB7-4D4F7F73F886}" type="presParOf" srcId="{7A6D194E-D21C-4316-A81C-C09DEBC24A8D}" destId="{494B1894-FA4F-4EC1-8E8E-68AEB4899B72}" srcOrd="0" destOrd="0" presId="urn:microsoft.com/office/officeart/2008/layout/TitledPictureBlocks"/>
    <dgm:cxn modelId="{9154CDFA-7D17-445D-AD5B-FDC791C9AA4B}" type="presParOf" srcId="{7A6D194E-D21C-4316-A81C-C09DEBC24A8D}" destId="{175B4889-8837-4A51-B8E4-43DED68FD91D}" srcOrd="1" destOrd="0" presId="urn:microsoft.com/office/officeart/2008/layout/TitledPictureBlocks"/>
    <dgm:cxn modelId="{DD6A8FD7-CB2E-4408-BAE2-EDA9337450AE}" type="presParOf" srcId="{7A6D194E-D21C-4316-A81C-C09DEBC24A8D}" destId="{DDAD261B-380A-44B9-A99B-A72499989074}" srcOrd="2" destOrd="0" presId="urn:microsoft.com/office/officeart/2008/layout/TitledPictureBlocks"/>
    <dgm:cxn modelId="{30789869-D076-45B5-BA54-77F433B3819D}" type="presParOf" srcId="{D6612E20-ED34-4BD5-9123-54E9EE5BDBD0}" destId="{26483D13-C27B-43DB-A088-D4A387B0A313}" srcOrd="3" destOrd="0" presId="urn:microsoft.com/office/officeart/2008/layout/TitledPictureBlocks"/>
    <dgm:cxn modelId="{11032FFB-60EF-449D-A26A-A56A7CC74176}" type="presParOf" srcId="{D6612E20-ED34-4BD5-9123-54E9EE5BDBD0}" destId="{AB1740CB-ECB5-4994-85D8-B662447BD59A}" srcOrd="4" destOrd="0" presId="urn:microsoft.com/office/officeart/2008/layout/TitledPictureBlocks"/>
    <dgm:cxn modelId="{F5CBDD39-0FCC-4342-B765-E7DBEB0B9CBA}" type="presParOf" srcId="{AB1740CB-ECB5-4994-85D8-B662447BD59A}" destId="{9BB768B8-97D3-4773-9C90-8CAAE2C66A90}" srcOrd="0" destOrd="0" presId="urn:microsoft.com/office/officeart/2008/layout/TitledPictureBlocks"/>
    <dgm:cxn modelId="{B8C8FB99-1088-4BFD-BCC1-0E08546A61A6}" type="presParOf" srcId="{AB1740CB-ECB5-4994-85D8-B662447BD59A}" destId="{EA1B9F6F-093C-4E75-8A08-13CC63E48A2A}" srcOrd="1" destOrd="0" presId="urn:microsoft.com/office/officeart/2008/layout/TitledPictureBlocks"/>
    <dgm:cxn modelId="{AC95BEF8-ECFF-40DC-B06D-4C9E4FBE2804}" type="presParOf" srcId="{AB1740CB-ECB5-4994-85D8-B662447BD59A}" destId="{6AB589D1-3A2C-4500-AF5C-B9B478C9C905}" srcOrd="2" destOrd="0" presId="urn:microsoft.com/office/officeart/2008/layout/TitledPictureBlock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10EC527-FC73-4BB8-BCA9-B8661905EC0C}" type="doc">
      <dgm:prSet loTypeId="urn:microsoft.com/office/officeart/2018/5/layout/IconCircleLabelList" loCatId="icon" qsTypeId="urn:microsoft.com/office/officeart/2005/8/quickstyle/simple1" qsCatId="simple" csTypeId="urn:microsoft.com/office/officeart/2005/8/colors/accent2_2" csCatId="accent2" phldr="1"/>
      <dgm:spPr/>
    </dgm:pt>
    <dgm:pt modelId="{E3F0BAD2-119F-440C-9336-9E7D809B9F74}">
      <dgm:prSet phldrT="[Text]"/>
      <dgm:spPr/>
      <dgm:t>
        <a:bodyPr/>
        <a:lstStyle/>
        <a:p>
          <a:pPr>
            <a:lnSpc>
              <a:spcPct val="100000"/>
            </a:lnSpc>
            <a:defRPr cap="all"/>
          </a:pPr>
          <a:r>
            <a:rPr lang="en-US"/>
            <a:t>MAP</a:t>
          </a:r>
        </a:p>
      </dgm:t>
    </dgm:pt>
    <dgm:pt modelId="{6F9EF68D-1209-4B59-A575-8F7F015F7E25}" type="parTrans" cxnId="{DAA95642-FA6B-49FC-B670-0245DCCBDDD5}">
      <dgm:prSet/>
      <dgm:spPr/>
      <dgm:t>
        <a:bodyPr/>
        <a:lstStyle/>
        <a:p>
          <a:endParaRPr lang="en-US"/>
        </a:p>
      </dgm:t>
    </dgm:pt>
    <dgm:pt modelId="{2B8ABA9C-C7E8-44AF-A5D7-6C305C7786AB}" type="sibTrans" cxnId="{DAA95642-FA6B-49FC-B670-0245DCCBDDD5}">
      <dgm:prSet/>
      <dgm:spPr/>
      <dgm:t>
        <a:bodyPr/>
        <a:lstStyle/>
        <a:p>
          <a:endParaRPr lang="en-US"/>
        </a:p>
      </dgm:t>
    </dgm:pt>
    <dgm:pt modelId="{029F6C02-E90A-46D6-A163-FBBE6B3B02EC}">
      <dgm:prSet phldrT="[Text]"/>
      <dgm:spPr/>
      <dgm:t>
        <a:bodyPr/>
        <a:lstStyle/>
        <a:p>
          <a:pPr>
            <a:lnSpc>
              <a:spcPct val="100000"/>
            </a:lnSpc>
            <a:defRPr cap="all"/>
          </a:pPr>
          <a:r>
            <a:rPr lang="en-US"/>
            <a:t>ROAD</a:t>
          </a:r>
        </a:p>
      </dgm:t>
    </dgm:pt>
    <dgm:pt modelId="{1F3D828B-8B48-421A-9D48-5FF1B4D98AB5}" type="parTrans" cxnId="{EE6B32D1-3B2A-439C-950D-01E5C6F3E052}">
      <dgm:prSet/>
      <dgm:spPr/>
      <dgm:t>
        <a:bodyPr/>
        <a:lstStyle/>
        <a:p>
          <a:endParaRPr lang="en-US"/>
        </a:p>
      </dgm:t>
    </dgm:pt>
    <dgm:pt modelId="{89AD5413-D1DA-453C-B463-9CCC1D4BFAD0}" type="sibTrans" cxnId="{EE6B32D1-3B2A-439C-950D-01E5C6F3E052}">
      <dgm:prSet/>
      <dgm:spPr/>
      <dgm:t>
        <a:bodyPr/>
        <a:lstStyle/>
        <a:p>
          <a:endParaRPr lang="en-US"/>
        </a:p>
      </dgm:t>
    </dgm:pt>
    <dgm:pt modelId="{5D3611EA-4CF1-4D37-A9F9-248F484AD446}">
      <dgm:prSet phldrT="[Text]"/>
      <dgm:spPr/>
      <dgm:t>
        <a:bodyPr/>
        <a:lstStyle/>
        <a:p>
          <a:pPr>
            <a:lnSpc>
              <a:spcPct val="100000"/>
            </a:lnSpc>
            <a:defRPr cap="all"/>
          </a:pPr>
          <a:r>
            <a:rPr lang="en-US"/>
            <a:t>MOUNTAIN</a:t>
          </a:r>
        </a:p>
      </dgm:t>
    </dgm:pt>
    <dgm:pt modelId="{DB0602FA-F7A2-4A5C-B75D-D92022E25A69}" type="parTrans" cxnId="{0D4C1A44-0939-49D5-901B-2FB2069C2D9E}">
      <dgm:prSet/>
      <dgm:spPr/>
      <dgm:t>
        <a:bodyPr/>
        <a:lstStyle/>
        <a:p>
          <a:endParaRPr lang="en-US"/>
        </a:p>
      </dgm:t>
    </dgm:pt>
    <dgm:pt modelId="{5BB20B1C-706C-45AC-818E-F2A4A0497B17}" type="sibTrans" cxnId="{0D4C1A44-0939-49D5-901B-2FB2069C2D9E}">
      <dgm:prSet/>
      <dgm:spPr/>
      <dgm:t>
        <a:bodyPr/>
        <a:lstStyle/>
        <a:p>
          <a:endParaRPr lang="en-US"/>
        </a:p>
      </dgm:t>
    </dgm:pt>
    <dgm:pt modelId="{FB5DECFE-80A9-4B42-992D-E2E6BA47A685}" type="pres">
      <dgm:prSet presAssocID="{110EC527-FC73-4BB8-BCA9-B8661905EC0C}" presName="root" presStyleCnt="0">
        <dgm:presLayoutVars>
          <dgm:dir/>
          <dgm:resizeHandles val="exact"/>
        </dgm:presLayoutVars>
      </dgm:prSet>
      <dgm:spPr/>
    </dgm:pt>
    <dgm:pt modelId="{790B2303-FF5E-4930-8DB1-8EBFC19A935F}" type="pres">
      <dgm:prSet presAssocID="{E3F0BAD2-119F-440C-9336-9E7D809B9F74}" presName="compNode" presStyleCnt="0"/>
      <dgm:spPr/>
    </dgm:pt>
    <dgm:pt modelId="{2BC80086-FAD2-4337-9774-2D11ADB6338B}" type="pres">
      <dgm:prSet presAssocID="{E3F0BAD2-119F-440C-9336-9E7D809B9F74}" presName="iconBgRect" presStyleLbl="bgShp" presStyleIdx="0" presStyleCnt="3"/>
      <dgm:spPr/>
    </dgm:pt>
    <dgm:pt modelId="{547679B3-5DF2-432F-B901-3F4B938B918B}" type="pres">
      <dgm:prSet presAssocID="{E3F0BAD2-119F-440C-9336-9E7D809B9F74}"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ap with pin"/>
        </a:ext>
      </dgm:extLst>
    </dgm:pt>
    <dgm:pt modelId="{63E7C388-AA63-4D5C-85CA-44D4A56B3F21}" type="pres">
      <dgm:prSet presAssocID="{E3F0BAD2-119F-440C-9336-9E7D809B9F74}" presName="spaceRect" presStyleCnt="0"/>
      <dgm:spPr/>
    </dgm:pt>
    <dgm:pt modelId="{F497D422-E586-4CF3-B912-222307DB1AF1}" type="pres">
      <dgm:prSet presAssocID="{E3F0BAD2-119F-440C-9336-9E7D809B9F74}" presName="textRect" presStyleLbl="revTx" presStyleIdx="0" presStyleCnt="3">
        <dgm:presLayoutVars>
          <dgm:chMax val="1"/>
          <dgm:chPref val="1"/>
        </dgm:presLayoutVars>
      </dgm:prSet>
      <dgm:spPr/>
    </dgm:pt>
    <dgm:pt modelId="{AA34999D-90FD-40C4-90FE-54B44B49C216}" type="pres">
      <dgm:prSet presAssocID="{2B8ABA9C-C7E8-44AF-A5D7-6C305C7786AB}" presName="sibTrans" presStyleCnt="0"/>
      <dgm:spPr/>
    </dgm:pt>
    <dgm:pt modelId="{9A986550-515A-4BB5-A739-14C607548DB3}" type="pres">
      <dgm:prSet presAssocID="{029F6C02-E90A-46D6-A163-FBBE6B3B02EC}" presName="compNode" presStyleCnt="0"/>
      <dgm:spPr/>
    </dgm:pt>
    <dgm:pt modelId="{84D6A2B4-D034-4471-9540-2B564C1C8C94}" type="pres">
      <dgm:prSet presAssocID="{029F6C02-E90A-46D6-A163-FBBE6B3B02EC}" presName="iconBgRect" presStyleLbl="bgShp" presStyleIdx="1" presStyleCnt="3"/>
      <dgm:spPr/>
    </dgm:pt>
    <dgm:pt modelId="{8EA5C1F8-EBAD-49DC-B916-3B1778787CB8}" type="pres">
      <dgm:prSet presAssocID="{029F6C02-E90A-46D6-A163-FBBE6B3B02EC}"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ighway scene"/>
        </a:ext>
      </dgm:extLst>
    </dgm:pt>
    <dgm:pt modelId="{BAC689FF-3ECF-4171-A0CC-3AED22BE073E}" type="pres">
      <dgm:prSet presAssocID="{029F6C02-E90A-46D6-A163-FBBE6B3B02EC}" presName="spaceRect" presStyleCnt="0"/>
      <dgm:spPr/>
    </dgm:pt>
    <dgm:pt modelId="{02334A97-4D09-4C79-B2B5-07BE1FF63668}" type="pres">
      <dgm:prSet presAssocID="{029F6C02-E90A-46D6-A163-FBBE6B3B02EC}" presName="textRect" presStyleLbl="revTx" presStyleIdx="1" presStyleCnt="3">
        <dgm:presLayoutVars>
          <dgm:chMax val="1"/>
          <dgm:chPref val="1"/>
        </dgm:presLayoutVars>
      </dgm:prSet>
      <dgm:spPr/>
    </dgm:pt>
    <dgm:pt modelId="{61DC4152-B044-4689-9F48-A6837758D376}" type="pres">
      <dgm:prSet presAssocID="{89AD5413-D1DA-453C-B463-9CCC1D4BFAD0}" presName="sibTrans" presStyleCnt="0"/>
      <dgm:spPr/>
    </dgm:pt>
    <dgm:pt modelId="{FF1FDFD2-62A2-44E9-B424-C307DA4F5EE2}" type="pres">
      <dgm:prSet presAssocID="{5D3611EA-4CF1-4D37-A9F9-248F484AD446}" presName="compNode" presStyleCnt="0"/>
      <dgm:spPr/>
    </dgm:pt>
    <dgm:pt modelId="{45ED88D5-1FA1-4FD0-90D9-6371DD60718F}" type="pres">
      <dgm:prSet presAssocID="{5D3611EA-4CF1-4D37-A9F9-248F484AD446}" presName="iconBgRect" presStyleLbl="bgShp" presStyleIdx="2" presStyleCnt="3"/>
      <dgm:spPr/>
    </dgm:pt>
    <dgm:pt modelId="{275F9911-9DBD-4B56-BCFF-7F94F0387671}" type="pres">
      <dgm:prSet presAssocID="{5D3611EA-4CF1-4D37-A9F9-248F484AD446}"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ountains"/>
        </a:ext>
      </dgm:extLst>
    </dgm:pt>
    <dgm:pt modelId="{43DB35EC-C7C0-4164-806E-A00DD238F204}" type="pres">
      <dgm:prSet presAssocID="{5D3611EA-4CF1-4D37-A9F9-248F484AD446}" presName="spaceRect" presStyleCnt="0"/>
      <dgm:spPr/>
    </dgm:pt>
    <dgm:pt modelId="{C0B93E8E-4067-4888-A70B-28FA0A3F3CD3}" type="pres">
      <dgm:prSet presAssocID="{5D3611EA-4CF1-4D37-A9F9-248F484AD446}" presName="textRect" presStyleLbl="revTx" presStyleIdx="2" presStyleCnt="3">
        <dgm:presLayoutVars>
          <dgm:chMax val="1"/>
          <dgm:chPref val="1"/>
        </dgm:presLayoutVars>
      </dgm:prSet>
      <dgm:spPr/>
    </dgm:pt>
  </dgm:ptLst>
  <dgm:cxnLst>
    <dgm:cxn modelId="{8BD5472E-322F-495E-B919-986F9C50CBFB}" type="presOf" srcId="{029F6C02-E90A-46D6-A163-FBBE6B3B02EC}" destId="{02334A97-4D09-4C79-B2B5-07BE1FF63668}" srcOrd="0" destOrd="0" presId="urn:microsoft.com/office/officeart/2018/5/layout/IconCircleLabelList"/>
    <dgm:cxn modelId="{DAA95642-FA6B-49FC-B670-0245DCCBDDD5}" srcId="{110EC527-FC73-4BB8-BCA9-B8661905EC0C}" destId="{E3F0BAD2-119F-440C-9336-9E7D809B9F74}" srcOrd="0" destOrd="0" parTransId="{6F9EF68D-1209-4B59-A575-8F7F015F7E25}" sibTransId="{2B8ABA9C-C7E8-44AF-A5D7-6C305C7786AB}"/>
    <dgm:cxn modelId="{0D4C1A44-0939-49D5-901B-2FB2069C2D9E}" srcId="{110EC527-FC73-4BB8-BCA9-B8661905EC0C}" destId="{5D3611EA-4CF1-4D37-A9F9-248F484AD446}" srcOrd="2" destOrd="0" parTransId="{DB0602FA-F7A2-4A5C-B75D-D92022E25A69}" sibTransId="{5BB20B1C-706C-45AC-818E-F2A4A0497B17}"/>
    <dgm:cxn modelId="{97A9AF66-CB5B-4C30-86E7-B38AFC0CC35F}" type="presOf" srcId="{5D3611EA-4CF1-4D37-A9F9-248F484AD446}" destId="{C0B93E8E-4067-4888-A70B-28FA0A3F3CD3}" srcOrd="0" destOrd="0" presId="urn:microsoft.com/office/officeart/2018/5/layout/IconCircleLabelList"/>
    <dgm:cxn modelId="{5E9503BF-D14D-4BA5-98A1-9F6E56D102A6}" type="presOf" srcId="{E3F0BAD2-119F-440C-9336-9E7D809B9F74}" destId="{F497D422-E586-4CF3-B912-222307DB1AF1}" srcOrd="0" destOrd="0" presId="urn:microsoft.com/office/officeart/2018/5/layout/IconCircleLabelList"/>
    <dgm:cxn modelId="{EE6B32D1-3B2A-439C-950D-01E5C6F3E052}" srcId="{110EC527-FC73-4BB8-BCA9-B8661905EC0C}" destId="{029F6C02-E90A-46D6-A163-FBBE6B3B02EC}" srcOrd="1" destOrd="0" parTransId="{1F3D828B-8B48-421A-9D48-5FF1B4D98AB5}" sibTransId="{89AD5413-D1DA-453C-B463-9CCC1D4BFAD0}"/>
    <dgm:cxn modelId="{41C706D4-7EDB-4437-A4C0-CDA56BA40B03}" type="presOf" srcId="{110EC527-FC73-4BB8-BCA9-B8661905EC0C}" destId="{FB5DECFE-80A9-4B42-992D-E2E6BA47A685}" srcOrd="0" destOrd="0" presId="urn:microsoft.com/office/officeart/2018/5/layout/IconCircleLabelList"/>
    <dgm:cxn modelId="{00E5860B-1F34-49D2-A0B0-830B5BB8E73C}" type="presParOf" srcId="{FB5DECFE-80A9-4B42-992D-E2E6BA47A685}" destId="{790B2303-FF5E-4930-8DB1-8EBFC19A935F}" srcOrd="0" destOrd="0" presId="urn:microsoft.com/office/officeart/2018/5/layout/IconCircleLabelList"/>
    <dgm:cxn modelId="{CE614D79-197C-48D1-9161-C2831C8FE903}" type="presParOf" srcId="{790B2303-FF5E-4930-8DB1-8EBFC19A935F}" destId="{2BC80086-FAD2-4337-9774-2D11ADB6338B}" srcOrd="0" destOrd="0" presId="urn:microsoft.com/office/officeart/2018/5/layout/IconCircleLabelList"/>
    <dgm:cxn modelId="{D71D3B70-A4C2-4B9E-A1CE-3607BAFBD02F}" type="presParOf" srcId="{790B2303-FF5E-4930-8DB1-8EBFC19A935F}" destId="{547679B3-5DF2-432F-B901-3F4B938B918B}" srcOrd="1" destOrd="0" presId="urn:microsoft.com/office/officeart/2018/5/layout/IconCircleLabelList"/>
    <dgm:cxn modelId="{B92D7A05-3763-4763-939A-AC2FC0D3B713}" type="presParOf" srcId="{790B2303-FF5E-4930-8DB1-8EBFC19A935F}" destId="{63E7C388-AA63-4D5C-85CA-44D4A56B3F21}" srcOrd="2" destOrd="0" presId="urn:microsoft.com/office/officeart/2018/5/layout/IconCircleLabelList"/>
    <dgm:cxn modelId="{09C82F25-B286-4399-8117-C8BD232DD91B}" type="presParOf" srcId="{790B2303-FF5E-4930-8DB1-8EBFC19A935F}" destId="{F497D422-E586-4CF3-B912-222307DB1AF1}" srcOrd="3" destOrd="0" presId="urn:microsoft.com/office/officeart/2018/5/layout/IconCircleLabelList"/>
    <dgm:cxn modelId="{00407316-684C-4FCD-BA52-CBD457B68F46}" type="presParOf" srcId="{FB5DECFE-80A9-4B42-992D-E2E6BA47A685}" destId="{AA34999D-90FD-40C4-90FE-54B44B49C216}" srcOrd="1" destOrd="0" presId="urn:microsoft.com/office/officeart/2018/5/layout/IconCircleLabelList"/>
    <dgm:cxn modelId="{388992FD-F8CA-4DDD-8CD5-ED012108C4E5}" type="presParOf" srcId="{FB5DECFE-80A9-4B42-992D-E2E6BA47A685}" destId="{9A986550-515A-4BB5-A739-14C607548DB3}" srcOrd="2" destOrd="0" presId="urn:microsoft.com/office/officeart/2018/5/layout/IconCircleLabelList"/>
    <dgm:cxn modelId="{730F9FF4-5B0E-499F-87DC-BECE5FBE52C3}" type="presParOf" srcId="{9A986550-515A-4BB5-A739-14C607548DB3}" destId="{84D6A2B4-D034-4471-9540-2B564C1C8C94}" srcOrd="0" destOrd="0" presId="urn:microsoft.com/office/officeart/2018/5/layout/IconCircleLabelList"/>
    <dgm:cxn modelId="{352A7C1D-8F7E-4AB4-8A2B-920D5B4FD458}" type="presParOf" srcId="{9A986550-515A-4BB5-A739-14C607548DB3}" destId="{8EA5C1F8-EBAD-49DC-B916-3B1778787CB8}" srcOrd="1" destOrd="0" presId="urn:microsoft.com/office/officeart/2018/5/layout/IconCircleLabelList"/>
    <dgm:cxn modelId="{84615C52-EBE1-4478-BDF4-A1875D9A26A1}" type="presParOf" srcId="{9A986550-515A-4BB5-A739-14C607548DB3}" destId="{BAC689FF-3ECF-4171-A0CC-3AED22BE073E}" srcOrd="2" destOrd="0" presId="urn:microsoft.com/office/officeart/2018/5/layout/IconCircleLabelList"/>
    <dgm:cxn modelId="{E9D1FD07-46BC-4759-BD3B-FCEF9EA2272D}" type="presParOf" srcId="{9A986550-515A-4BB5-A739-14C607548DB3}" destId="{02334A97-4D09-4C79-B2B5-07BE1FF63668}" srcOrd="3" destOrd="0" presId="urn:microsoft.com/office/officeart/2018/5/layout/IconCircleLabelList"/>
    <dgm:cxn modelId="{32158118-16CC-4423-B499-CC184013A528}" type="presParOf" srcId="{FB5DECFE-80A9-4B42-992D-E2E6BA47A685}" destId="{61DC4152-B044-4689-9F48-A6837758D376}" srcOrd="3" destOrd="0" presId="urn:microsoft.com/office/officeart/2018/5/layout/IconCircleLabelList"/>
    <dgm:cxn modelId="{D1050746-A1BA-4937-B97C-4A05DE23A4E9}" type="presParOf" srcId="{FB5DECFE-80A9-4B42-992D-E2E6BA47A685}" destId="{FF1FDFD2-62A2-44E9-B424-C307DA4F5EE2}" srcOrd="4" destOrd="0" presId="urn:microsoft.com/office/officeart/2018/5/layout/IconCircleLabelList"/>
    <dgm:cxn modelId="{F108FF96-F5E8-41AF-849F-FD57215C9D31}" type="presParOf" srcId="{FF1FDFD2-62A2-44E9-B424-C307DA4F5EE2}" destId="{45ED88D5-1FA1-4FD0-90D9-6371DD60718F}" srcOrd="0" destOrd="0" presId="urn:microsoft.com/office/officeart/2018/5/layout/IconCircleLabelList"/>
    <dgm:cxn modelId="{9943573E-2470-4467-8F8E-00B11A99342D}" type="presParOf" srcId="{FF1FDFD2-62A2-44E9-B424-C307DA4F5EE2}" destId="{275F9911-9DBD-4B56-BCFF-7F94F0387671}" srcOrd="1" destOrd="0" presId="urn:microsoft.com/office/officeart/2018/5/layout/IconCircleLabelList"/>
    <dgm:cxn modelId="{80BCF5E5-7FDB-444F-8D12-0DED629AE308}" type="presParOf" srcId="{FF1FDFD2-62A2-44E9-B424-C307DA4F5EE2}" destId="{43DB35EC-C7C0-4164-806E-A00DD238F204}" srcOrd="2" destOrd="0" presId="urn:microsoft.com/office/officeart/2018/5/layout/IconCircleLabelList"/>
    <dgm:cxn modelId="{F589ED6D-5894-4738-B5C1-85E49A638C47}" type="presParOf" srcId="{FF1FDFD2-62A2-44E9-B424-C307DA4F5EE2}" destId="{C0B93E8E-4067-4888-A70B-28FA0A3F3CD3}"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0F07F19-1F50-4B42-A7A0-278DF9D25BB1}" type="doc">
      <dgm:prSet loTypeId="urn:microsoft.com/office/officeart/2005/8/layout/vProcess5" loCatId="process" qsTypeId="urn:microsoft.com/office/officeart/2005/8/quickstyle/simple1" qsCatId="simple" csTypeId="urn:microsoft.com/office/officeart/2005/8/colors/accent1_2" csCatId="accent1" phldr="1"/>
      <dgm:spPr/>
      <dgm:t>
        <a:bodyPr/>
        <a:lstStyle/>
        <a:p>
          <a:endParaRPr lang="en-US"/>
        </a:p>
      </dgm:t>
    </dgm:pt>
    <dgm:pt modelId="{F05611F0-8256-4954-B6CB-ED6B4F2DD397}">
      <dgm:prSet custT="1"/>
      <dgm:spPr>
        <a:solidFill>
          <a:schemeClr val="accent1"/>
        </a:solidFill>
        <a:ln>
          <a:noFill/>
        </a:ln>
      </dgm:spPr>
      <dgm:t>
        <a:bodyPr lIns="288000"/>
        <a:lstStyle/>
        <a:p>
          <a:r>
            <a:rPr lang="en-US" sz="2400"/>
            <a:t>Lesson 2. </a:t>
          </a:r>
          <a:r>
            <a:rPr lang="en-US" sz="1600">
              <a:solidFill>
                <a:schemeClr val="accent1">
                  <a:lumMod val="20000"/>
                  <a:lumOff val="80000"/>
                </a:schemeClr>
              </a:solidFill>
            </a:rPr>
            <a:t>S</a:t>
          </a:r>
          <a:r>
            <a:rPr lang="en-US" sz="1600" b="0" i="0">
              <a:solidFill>
                <a:schemeClr val="accent1">
                  <a:lumMod val="20000"/>
                  <a:lumOff val="80000"/>
                </a:schemeClr>
              </a:solidFill>
            </a:rPr>
            <a:t>ed ut perspiciatis unde omnis iste natus error sit voluptatem</a:t>
          </a:r>
          <a:endParaRPr lang="en-US" sz="1600">
            <a:solidFill>
              <a:schemeClr val="accent1">
                <a:lumMod val="20000"/>
                <a:lumOff val="80000"/>
              </a:schemeClr>
            </a:solidFill>
          </a:endParaRPr>
        </a:p>
      </dgm:t>
    </dgm:pt>
    <dgm:pt modelId="{CD7328D6-9FAE-4506-9BDB-E06A571EC1D4}" type="parTrans" cxnId="{914FACD2-336A-4471-9E99-312B3F8EAB04}">
      <dgm:prSet/>
      <dgm:spPr/>
      <dgm:t>
        <a:bodyPr/>
        <a:lstStyle/>
        <a:p>
          <a:endParaRPr lang="en-US"/>
        </a:p>
      </dgm:t>
    </dgm:pt>
    <dgm:pt modelId="{6BD5265A-8333-420D-BDB2-65F10B3EBD76}" type="sibTrans" cxnId="{914FACD2-336A-4471-9E99-312B3F8EAB04}">
      <dgm:prSet/>
      <dgm:spPr>
        <a:solidFill>
          <a:schemeClr val="accent1">
            <a:lumMod val="40000"/>
            <a:lumOff val="60000"/>
          </a:schemeClr>
        </a:solidFill>
        <a:ln>
          <a:noFill/>
        </a:ln>
      </dgm:spPr>
      <dgm:t>
        <a:bodyPr/>
        <a:lstStyle/>
        <a:p>
          <a:endParaRPr lang="en-US"/>
        </a:p>
      </dgm:t>
    </dgm:pt>
    <dgm:pt modelId="{22625139-F93A-4F3F-A7AA-4923A01AEDF3}">
      <dgm:prSet custT="1"/>
      <dgm:spPr>
        <a:solidFill>
          <a:schemeClr val="accent1">
            <a:lumMod val="40000"/>
            <a:lumOff val="60000"/>
            <a:alpha val="50000"/>
          </a:schemeClr>
        </a:solidFill>
        <a:ln>
          <a:noFill/>
        </a:ln>
      </dgm:spPr>
      <dgm:t>
        <a:bodyPr lIns="288000"/>
        <a:lstStyle/>
        <a:p>
          <a:r>
            <a:rPr lang="en-US" sz="2400">
              <a:solidFill>
                <a:schemeClr val="accent1">
                  <a:lumMod val="50000"/>
                </a:schemeClr>
              </a:solidFill>
            </a:rPr>
            <a:t>Lesson 3. </a:t>
          </a:r>
          <a:r>
            <a:rPr lang="en-US" sz="1600">
              <a:solidFill>
                <a:schemeClr val="tx1">
                  <a:alpha val="70000"/>
                </a:schemeClr>
              </a:solidFill>
            </a:rPr>
            <a:t>Lorem ipsum dolor sit amet, consectetuer adipiscing elit</a:t>
          </a:r>
        </a:p>
      </dgm:t>
    </dgm:pt>
    <dgm:pt modelId="{F549A0EB-6BE9-4749-8336-B02A279AE302}" type="parTrans" cxnId="{FC7721F0-429B-4CE7-BE98-C2F3C41FE9C7}">
      <dgm:prSet/>
      <dgm:spPr/>
      <dgm:t>
        <a:bodyPr/>
        <a:lstStyle/>
        <a:p>
          <a:endParaRPr lang="en-US"/>
        </a:p>
      </dgm:t>
    </dgm:pt>
    <dgm:pt modelId="{A8E2FA08-4DD4-4654-A85D-9A99162D6201}" type="sibTrans" cxnId="{FC7721F0-429B-4CE7-BE98-C2F3C41FE9C7}">
      <dgm:prSet/>
      <dgm:spPr>
        <a:solidFill>
          <a:schemeClr val="accent1">
            <a:lumMod val="40000"/>
            <a:lumOff val="60000"/>
          </a:schemeClr>
        </a:solidFill>
        <a:ln>
          <a:noFill/>
        </a:ln>
      </dgm:spPr>
      <dgm:t>
        <a:bodyPr/>
        <a:lstStyle/>
        <a:p>
          <a:endParaRPr lang="en-US"/>
        </a:p>
      </dgm:t>
    </dgm:pt>
    <dgm:pt modelId="{140952D0-0E1D-4F48-9F16-53581487CFA0}">
      <dgm:prSet custT="1"/>
      <dgm:spPr>
        <a:solidFill>
          <a:schemeClr val="accent1">
            <a:lumMod val="40000"/>
            <a:lumOff val="60000"/>
            <a:alpha val="50000"/>
          </a:schemeClr>
        </a:solidFill>
        <a:ln>
          <a:noFill/>
        </a:ln>
      </dgm:spPr>
      <dgm:t>
        <a:bodyPr lIns="288000"/>
        <a:lstStyle/>
        <a:p>
          <a:r>
            <a:rPr lang="en-US" sz="2400">
              <a:solidFill>
                <a:schemeClr val="accent1">
                  <a:lumMod val="50000"/>
                </a:schemeClr>
              </a:solidFill>
            </a:rPr>
            <a:t>Lesson 4. </a:t>
          </a:r>
          <a:r>
            <a:rPr lang="en-US" sz="1600">
              <a:solidFill>
                <a:schemeClr val="tx1">
                  <a:alpha val="70000"/>
                </a:schemeClr>
              </a:solidFill>
            </a:rPr>
            <a:t>S</a:t>
          </a:r>
          <a:r>
            <a:rPr lang="en-US" sz="1600" b="0" i="0">
              <a:solidFill>
                <a:schemeClr val="tx1">
                  <a:alpha val="70000"/>
                </a:schemeClr>
              </a:solidFill>
            </a:rPr>
            <a:t>ed ut perspiciatis unde omnis iste natus error sit voluptatem</a:t>
          </a:r>
          <a:endParaRPr lang="en-US" sz="1600">
            <a:solidFill>
              <a:schemeClr val="tx1">
                <a:alpha val="70000"/>
              </a:schemeClr>
            </a:solidFill>
          </a:endParaRPr>
        </a:p>
      </dgm:t>
    </dgm:pt>
    <dgm:pt modelId="{790C446F-6917-41E7-BE01-7AFE2676D505}" type="parTrans" cxnId="{B07163E8-ADEC-492A-8F07-7E5786AB23AE}">
      <dgm:prSet/>
      <dgm:spPr/>
      <dgm:t>
        <a:bodyPr/>
        <a:lstStyle/>
        <a:p>
          <a:endParaRPr lang="en-US"/>
        </a:p>
      </dgm:t>
    </dgm:pt>
    <dgm:pt modelId="{2804F27C-9BA9-4D07-AB02-74BE7DFA2C0E}" type="sibTrans" cxnId="{B07163E8-ADEC-492A-8F07-7E5786AB23AE}">
      <dgm:prSet/>
      <dgm:spPr>
        <a:solidFill>
          <a:schemeClr val="accent1">
            <a:lumMod val="40000"/>
            <a:lumOff val="60000"/>
          </a:schemeClr>
        </a:solidFill>
        <a:ln>
          <a:noFill/>
        </a:ln>
      </dgm:spPr>
      <dgm:t>
        <a:bodyPr/>
        <a:lstStyle/>
        <a:p>
          <a:endParaRPr lang="en-US"/>
        </a:p>
      </dgm:t>
    </dgm:pt>
    <dgm:pt modelId="{C2F8C7F7-44C4-414A-BCCD-56E91DD0A777}">
      <dgm:prSet custT="1"/>
      <dgm:spPr>
        <a:solidFill>
          <a:schemeClr val="accent1">
            <a:lumMod val="40000"/>
            <a:lumOff val="60000"/>
            <a:alpha val="50000"/>
          </a:schemeClr>
        </a:solidFill>
        <a:ln>
          <a:noFill/>
        </a:ln>
      </dgm:spPr>
      <dgm:t>
        <a:bodyPr lIns="288000"/>
        <a:lstStyle/>
        <a:p>
          <a:r>
            <a:rPr lang="en-US" sz="2400">
              <a:solidFill>
                <a:schemeClr val="accent1">
                  <a:lumMod val="50000"/>
                </a:schemeClr>
              </a:solidFill>
            </a:rPr>
            <a:t>Lesson 5. </a:t>
          </a:r>
          <a:r>
            <a:rPr lang="en-US" sz="1600">
              <a:solidFill>
                <a:schemeClr val="tx1">
                  <a:alpha val="70000"/>
                </a:schemeClr>
              </a:solidFill>
            </a:rPr>
            <a:t>Lorem ipsum dolor sit amet, consectetuer adipiscing elit</a:t>
          </a:r>
          <a:r>
            <a:rPr lang="en-US" sz="1600">
              <a:solidFill>
                <a:schemeClr val="accent1">
                  <a:lumMod val="60000"/>
                  <a:lumOff val="40000"/>
                  <a:alpha val="70000"/>
                </a:schemeClr>
              </a:solidFill>
            </a:rPr>
            <a:t> </a:t>
          </a:r>
        </a:p>
      </dgm:t>
    </dgm:pt>
    <dgm:pt modelId="{E6C6DF88-9436-40D7-BA84-18FE896A6151}" type="parTrans" cxnId="{14D43B81-F92D-4CD8-9D1E-78CBF092C750}">
      <dgm:prSet/>
      <dgm:spPr/>
      <dgm:t>
        <a:bodyPr/>
        <a:lstStyle/>
        <a:p>
          <a:endParaRPr lang="en-US"/>
        </a:p>
      </dgm:t>
    </dgm:pt>
    <dgm:pt modelId="{4E39967D-43EF-4F15-814A-2F491D900D43}" type="sibTrans" cxnId="{14D43B81-F92D-4CD8-9D1E-78CBF092C750}">
      <dgm:prSet/>
      <dgm:spPr/>
      <dgm:t>
        <a:bodyPr/>
        <a:lstStyle/>
        <a:p>
          <a:endParaRPr lang="en-US"/>
        </a:p>
      </dgm:t>
    </dgm:pt>
    <dgm:pt modelId="{2EE95FC5-CD6B-4A50-9262-DC414E16C3EA}">
      <dgm:prSet custT="1"/>
      <dgm:spPr>
        <a:solidFill>
          <a:schemeClr val="accent1">
            <a:lumMod val="40000"/>
            <a:lumOff val="60000"/>
            <a:alpha val="50000"/>
          </a:schemeClr>
        </a:solidFill>
        <a:ln>
          <a:noFill/>
        </a:ln>
      </dgm:spPr>
      <dgm:t>
        <a:bodyPr lIns="288000"/>
        <a:lstStyle/>
        <a:p>
          <a:r>
            <a:rPr lang="en-US" sz="2400">
              <a:solidFill>
                <a:schemeClr val="accent1">
                  <a:lumMod val="50000"/>
                </a:schemeClr>
              </a:solidFill>
            </a:rPr>
            <a:t>Lesson 1</a:t>
          </a:r>
          <a:r>
            <a:rPr lang="ru-RU" sz="2400">
              <a:solidFill>
                <a:schemeClr val="accent1">
                  <a:lumMod val="50000"/>
                </a:schemeClr>
              </a:solidFill>
            </a:rPr>
            <a:t>.</a:t>
          </a:r>
          <a:r>
            <a:rPr lang="ru-RU" sz="3200">
              <a:solidFill>
                <a:schemeClr val="accent1">
                  <a:lumMod val="50000"/>
                </a:schemeClr>
              </a:solidFill>
            </a:rPr>
            <a:t> </a:t>
          </a:r>
          <a:r>
            <a:rPr lang="en-US" sz="1600">
              <a:solidFill>
                <a:schemeClr val="tx1">
                  <a:alpha val="70000"/>
                </a:schemeClr>
              </a:solidFill>
            </a:rPr>
            <a:t>Lorem ipsum dolor sit amet, consectetuer adipiscing elit</a:t>
          </a:r>
          <a:endParaRPr lang="en-US" sz="2000">
            <a:solidFill>
              <a:schemeClr val="tx1">
                <a:alpha val="70000"/>
              </a:schemeClr>
            </a:solidFill>
          </a:endParaRPr>
        </a:p>
      </dgm:t>
    </dgm:pt>
    <dgm:pt modelId="{C99EBBB1-E916-471C-83C9-ABE85B42AC26}" type="sibTrans" cxnId="{B3F19EC2-A372-4EC3-BFE0-C62FFDFE3DF6}">
      <dgm:prSet/>
      <dgm:spPr>
        <a:solidFill>
          <a:schemeClr val="accent1">
            <a:lumMod val="40000"/>
            <a:lumOff val="60000"/>
          </a:schemeClr>
        </a:solidFill>
        <a:ln>
          <a:noFill/>
        </a:ln>
      </dgm:spPr>
      <dgm:t>
        <a:bodyPr/>
        <a:lstStyle/>
        <a:p>
          <a:endParaRPr lang="en-US"/>
        </a:p>
      </dgm:t>
    </dgm:pt>
    <dgm:pt modelId="{75374347-884B-4721-8CFF-DF080F5B1C79}" type="parTrans" cxnId="{B3F19EC2-A372-4EC3-BFE0-C62FFDFE3DF6}">
      <dgm:prSet/>
      <dgm:spPr/>
      <dgm:t>
        <a:bodyPr/>
        <a:lstStyle/>
        <a:p>
          <a:endParaRPr lang="en-US"/>
        </a:p>
      </dgm:t>
    </dgm:pt>
    <dgm:pt modelId="{F7C64FE4-B743-4173-AF38-E15B373860BB}" type="pres">
      <dgm:prSet presAssocID="{D0F07F19-1F50-4B42-A7A0-278DF9D25BB1}" presName="outerComposite" presStyleCnt="0">
        <dgm:presLayoutVars>
          <dgm:chMax val="5"/>
          <dgm:dir/>
          <dgm:resizeHandles val="exact"/>
        </dgm:presLayoutVars>
      </dgm:prSet>
      <dgm:spPr/>
    </dgm:pt>
    <dgm:pt modelId="{38EDE452-776E-43EB-9FFD-1764B73AB173}" type="pres">
      <dgm:prSet presAssocID="{D0F07F19-1F50-4B42-A7A0-278DF9D25BB1}" presName="dummyMaxCanvas" presStyleCnt="0">
        <dgm:presLayoutVars/>
      </dgm:prSet>
      <dgm:spPr/>
    </dgm:pt>
    <dgm:pt modelId="{25D33812-34D6-4226-A6D4-51F7D7EAA1C7}" type="pres">
      <dgm:prSet presAssocID="{D0F07F19-1F50-4B42-A7A0-278DF9D25BB1}" presName="FiveNodes_1" presStyleLbl="node1" presStyleIdx="0" presStyleCnt="5" custLinFactNeighborX="4" custLinFactNeighborY="-8469">
        <dgm:presLayoutVars>
          <dgm:bulletEnabled val="1"/>
        </dgm:presLayoutVars>
      </dgm:prSet>
      <dgm:spPr>
        <a:prstGeom prst="rect">
          <a:avLst/>
        </a:prstGeom>
      </dgm:spPr>
    </dgm:pt>
    <dgm:pt modelId="{7C86B145-1C2E-46BD-BE62-C42C80C5A654}" type="pres">
      <dgm:prSet presAssocID="{D0F07F19-1F50-4B42-A7A0-278DF9D25BB1}" presName="FiveNodes_2" presStyleLbl="node1" presStyleIdx="1" presStyleCnt="5">
        <dgm:presLayoutVars>
          <dgm:bulletEnabled val="1"/>
        </dgm:presLayoutVars>
      </dgm:prSet>
      <dgm:spPr>
        <a:prstGeom prst="rect">
          <a:avLst/>
        </a:prstGeom>
      </dgm:spPr>
    </dgm:pt>
    <dgm:pt modelId="{862B5B41-53F5-454A-B8E6-70B721DC8B9A}" type="pres">
      <dgm:prSet presAssocID="{D0F07F19-1F50-4B42-A7A0-278DF9D25BB1}" presName="FiveNodes_3" presStyleLbl="node1" presStyleIdx="2" presStyleCnt="5">
        <dgm:presLayoutVars>
          <dgm:bulletEnabled val="1"/>
        </dgm:presLayoutVars>
      </dgm:prSet>
      <dgm:spPr>
        <a:prstGeom prst="rect">
          <a:avLst/>
        </a:prstGeom>
      </dgm:spPr>
    </dgm:pt>
    <dgm:pt modelId="{D134E212-FDD1-424A-968F-869017AD5171}" type="pres">
      <dgm:prSet presAssocID="{D0F07F19-1F50-4B42-A7A0-278DF9D25BB1}" presName="FiveNodes_4" presStyleLbl="node1" presStyleIdx="3" presStyleCnt="5">
        <dgm:presLayoutVars>
          <dgm:bulletEnabled val="1"/>
        </dgm:presLayoutVars>
      </dgm:prSet>
      <dgm:spPr>
        <a:prstGeom prst="rect">
          <a:avLst/>
        </a:prstGeom>
      </dgm:spPr>
    </dgm:pt>
    <dgm:pt modelId="{9CB462FF-72B3-4BFA-B916-65C5CB432162}" type="pres">
      <dgm:prSet presAssocID="{D0F07F19-1F50-4B42-A7A0-278DF9D25BB1}" presName="FiveNodes_5" presStyleLbl="node1" presStyleIdx="4" presStyleCnt="5">
        <dgm:presLayoutVars>
          <dgm:bulletEnabled val="1"/>
        </dgm:presLayoutVars>
      </dgm:prSet>
      <dgm:spPr>
        <a:prstGeom prst="rect">
          <a:avLst/>
        </a:prstGeom>
      </dgm:spPr>
    </dgm:pt>
    <dgm:pt modelId="{0CB2EC4F-D832-4AE2-86CC-14F684CFA4E5}" type="pres">
      <dgm:prSet presAssocID="{D0F07F19-1F50-4B42-A7A0-278DF9D25BB1}" presName="FiveConn_1-2" presStyleLbl="fgAccFollowNode1" presStyleIdx="0" presStyleCnt="4" custLinFactNeighborX="-50815">
        <dgm:presLayoutVars>
          <dgm:bulletEnabled val="1"/>
        </dgm:presLayoutVars>
      </dgm:prSet>
      <dgm:spPr/>
    </dgm:pt>
    <dgm:pt modelId="{03DA9257-7161-48BA-BB8E-B2323EF3B158}" type="pres">
      <dgm:prSet presAssocID="{D0F07F19-1F50-4B42-A7A0-278DF9D25BB1}" presName="FiveConn_2-3" presStyleLbl="fgAccFollowNode1" presStyleIdx="1" presStyleCnt="4" custLinFactNeighborX="-50815">
        <dgm:presLayoutVars>
          <dgm:bulletEnabled val="1"/>
        </dgm:presLayoutVars>
      </dgm:prSet>
      <dgm:spPr/>
    </dgm:pt>
    <dgm:pt modelId="{6FEE3320-F765-411D-B4AD-9D1CFC5DEDDD}" type="pres">
      <dgm:prSet presAssocID="{D0F07F19-1F50-4B42-A7A0-278DF9D25BB1}" presName="FiveConn_3-4" presStyleLbl="fgAccFollowNode1" presStyleIdx="2" presStyleCnt="4" custLinFactNeighborX="-50815">
        <dgm:presLayoutVars>
          <dgm:bulletEnabled val="1"/>
        </dgm:presLayoutVars>
      </dgm:prSet>
      <dgm:spPr/>
    </dgm:pt>
    <dgm:pt modelId="{E32DC1E0-C267-4605-BE6F-5701FC898420}" type="pres">
      <dgm:prSet presAssocID="{D0F07F19-1F50-4B42-A7A0-278DF9D25BB1}" presName="FiveConn_4-5" presStyleLbl="fgAccFollowNode1" presStyleIdx="3" presStyleCnt="4" custLinFactNeighborX="-50815">
        <dgm:presLayoutVars>
          <dgm:bulletEnabled val="1"/>
        </dgm:presLayoutVars>
      </dgm:prSet>
      <dgm:spPr/>
    </dgm:pt>
    <dgm:pt modelId="{A130DAD6-1C3C-4736-BA6C-AFB4505579B9}" type="pres">
      <dgm:prSet presAssocID="{D0F07F19-1F50-4B42-A7A0-278DF9D25BB1}" presName="FiveNodes_1_text" presStyleLbl="node1" presStyleIdx="4" presStyleCnt="5">
        <dgm:presLayoutVars>
          <dgm:bulletEnabled val="1"/>
        </dgm:presLayoutVars>
      </dgm:prSet>
      <dgm:spPr/>
    </dgm:pt>
    <dgm:pt modelId="{34150CD5-279D-4D74-89D1-64AAFB7C488C}" type="pres">
      <dgm:prSet presAssocID="{D0F07F19-1F50-4B42-A7A0-278DF9D25BB1}" presName="FiveNodes_2_text" presStyleLbl="node1" presStyleIdx="4" presStyleCnt="5">
        <dgm:presLayoutVars>
          <dgm:bulletEnabled val="1"/>
        </dgm:presLayoutVars>
      </dgm:prSet>
      <dgm:spPr/>
    </dgm:pt>
    <dgm:pt modelId="{11D22318-0819-466B-8466-17D55738B7D7}" type="pres">
      <dgm:prSet presAssocID="{D0F07F19-1F50-4B42-A7A0-278DF9D25BB1}" presName="FiveNodes_3_text" presStyleLbl="node1" presStyleIdx="4" presStyleCnt="5">
        <dgm:presLayoutVars>
          <dgm:bulletEnabled val="1"/>
        </dgm:presLayoutVars>
      </dgm:prSet>
      <dgm:spPr/>
    </dgm:pt>
    <dgm:pt modelId="{5F7690F5-2C8D-406A-80FD-BB328C770292}" type="pres">
      <dgm:prSet presAssocID="{D0F07F19-1F50-4B42-A7A0-278DF9D25BB1}" presName="FiveNodes_4_text" presStyleLbl="node1" presStyleIdx="4" presStyleCnt="5">
        <dgm:presLayoutVars>
          <dgm:bulletEnabled val="1"/>
        </dgm:presLayoutVars>
      </dgm:prSet>
      <dgm:spPr/>
    </dgm:pt>
    <dgm:pt modelId="{77F75BF2-0CEF-4F30-A326-AB2D35C7411C}" type="pres">
      <dgm:prSet presAssocID="{D0F07F19-1F50-4B42-A7A0-278DF9D25BB1}" presName="FiveNodes_5_text" presStyleLbl="node1" presStyleIdx="4" presStyleCnt="5">
        <dgm:presLayoutVars>
          <dgm:bulletEnabled val="1"/>
        </dgm:presLayoutVars>
      </dgm:prSet>
      <dgm:spPr/>
    </dgm:pt>
  </dgm:ptLst>
  <dgm:cxnLst>
    <dgm:cxn modelId="{0FE1A00A-23A6-4F26-952E-314F937E5249}" type="presOf" srcId="{140952D0-0E1D-4F48-9F16-53581487CFA0}" destId="{D134E212-FDD1-424A-968F-869017AD5171}" srcOrd="0" destOrd="0" presId="urn:microsoft.com/office/officeart/2005/8/layout/vProcess5"/>
    <dgm:cxn modelId="{9E36192A-F7A0-4E6F-994F-52DDB618BFA0}" type="presOf" srcId="{D0F07F19-1F50-4B42-A7A0-278DF9D25BB1}" destId="{F7C64FE4-B743-4173-AF38-E15B373860BB}" srcOrd="0" destOrd="0" presId="urn:microsoft.com/office/officeart/2005/8/layout/vProcess5"/>
    <dgm:cxn modelId="{8351933B-04D2-436A-A0EE-7A82DB5F9748}" type="presOf" srcId="{F05611F0-8256-4954-B6CB-ED6B4F2DD397}" destId="{7C86B145-1C2E-46BD-BE62-C42C80C5A654}" srcOrd="0" destOrd="0" presId="urn:microsoft.com/office/officeart/2005/8/layout/vProcess5"/>
    <dgm:cxn modelId="{F9537061-193E-4768-B1F8-09003599B7A2}" type="presOf" srcId="{2EE95FC5-CD6B-4A50-9262-DC414E16C3EA}" destId="{A130DAD6-1C3C-4736-BA6C-AFB4505579B9}" srcOrd="1" destOrd="0" presId="urn:microsoft.com/office/officeart/2005/8/layout/vProcess5"/>
    <dgm:cxn modelId="{485ECF6E-F3E1-44D9-A505-EB159DE97BF4}" type="presOf" srcId="{C99EBBB1-E916-471C-83C9-ABE85B42AC26}" destId="{0CB2EC4F-D832-4AE2-86CC-14F684CFA4E5}" srcOrd="0" destOrd="0" presId="urn:microsoft.com/office/officeart/2005/8/layout/vProcess5"/>
    <dgm:cxn modelId="{E11F9D73-278E-422F-9414-F80754447242}" type="presOf" srcId="{F05611F0-8256-4954-B6CB-ED6B4F2DD397}" destId="{34150CD5-279D-4D74-89D1-64AAFB7C488C}" srcOrd="1" destOrd="0" presId="urn:microsoft.com/office/officeart/2005/8/layout/vProcess5"/>
    <dgm:cxn modelId="{14D43B81-F92D-4CD8-9D1E-78CBF092C750}" srcId="{D0F07F19-1F50-4B42-A7A0-278DF9D25BB1}" destId="{C2F8C7F7-44C4-414A-BCCD-56E91DD0A777}" srcOrd="4" destOrd="0" parTransId="{E6C6DF88-9436-40D7-BA84-18FE896A6151}" sibTransId="{4E39967D-43EF-4F15-814A-2F491D900D43}"/>
    <dgm:cxn modelId="{1FDFC784-73EE-4B55-8533-319A43CCC3B0}" type="presOf" srcId="{140952D0-0E1D-4F48-9F16-53581487CFA0}" destId="{5F7690F5-2C8D-406A-80FD-BB328C770292}" srcOrd="1" destOrd="0" presId="urn:microsoft.com/office/officeart/2005/8/layout/vProcess5"/>
    <dgm:cxn modelId="{1B0C7E86-3032-4F0C-9F06-8047268B8643}" type="presOf" srcId="{2EE95FC5-CD6B-4A50-9262-DC414E16C3EA}" destId="{25D33812-34D6-4226-A6D4-51F7D7EAA1C7}" srcOrd="0" destOrd="0" presId="urn:microsoft.com/office/officeart/2005/8/layout/vProcess5"/>
    <dgm:cxn modelId="{99034B8C-A855-490D-80D9-75A43CE3708E}" type="presOf" srcId="{22625139-F93A-4F3F-A7AA-4923A01AEDF3}" destId="{862B5B41-53F5-454A-B8E6-70B721DC8B9A}" srcOrd="0" destOrd="0" presId="urn:microsoft.com/office/officeart/2005/8/layout/vProcess5"/>
    <dgm:cxn modelId="{7BADF88F-51D4-49BB-A339-04018A869FEB}" type="presOf" srcId="{22625139-F93A-4F3F-A7AA-4923A01AEDF3}" destId="{11D22318-0819-466B-8466-17D55738B7D7}" srcOrd="1" destOrd="0" presId="urn:microsoft.com/office/officeart/2005/8/layout/vProcess5"/>
    <dgm:cxn modelId="{A9BB079A-D288-40FF-A4BD-812C9A8FAA68}" type="presOf" srcId="{C2F8C7F7-44C4-414A-BCCD-56E91DD0A777}" destId="{9CB462FF-72B3-4BFA-B916-65C5CB432162}" srcOrd="0" destOrd="0" presId="urn:microsoft.com/office/officeart/2005/8/layout/vProcess5"/>
    <dgm:cxn modelId="{B3F19EC2-A372-4EC3-BFE0-C62FFDFE3DF6}" srcId="{D0F07F19-1F50-4B42-A7A0-278DF9D25BB1}" destId="{2EE95FC5-CD6B-4A50-9262-DC414E16C3EA}" srcOrd="0" destOrd="0" parTransId="{75374347-884B-4721-8CFF-DF080F5B1C79}" sibTransId="{C99EBBB1-E916-471C-83C9-ABE85B42AC26}"/>
    <dgm:cxn modelId="{914FACD2-336A-4471-9E99-312B3F8EAB04}" srcId="{D0F07F19-1F50-4B42-A7A0-278DF9D25BB1}" destId="{F05611F0-8256-4954-B6CB-ED6B4F2DD397}" srcOrd="1" destOrd="0" parTransId="{CD7328D6-9FAE-4506-9BDB-E06A571EC1D4}" sibTransId="{6BD5265A-8333-420D-BDB2-65F10B3EBD76}"/>
    <dgm:cxn modelId="{82149EE0-57D4-40ED-8BE4-EFDD781B1BE1}" type="presOf" srcId="{2804F27C-9BA9-4D07-AB02-74BE7DFA2C0E}" destId="{E32DC1E0-C267-4605-BE6F-5701FC898420}" srcOrd="0" destOrd="0" presId="urn:microsoft.com/office/officeart/2005/8/layout/vProcess5"/>
    <dgm:cxn modelId="{56406FE1-5406-4C01-BF01-F2CE5B3CB37F}" type="presOf" srcId="{6BD5265A-8333-420D-BDB2-65F10B3EBD76}" destId="{03DA9257-7161-48BA-BB8E-B2323EF3B158}" srcOrd="0" destOrd="0" presId="urn:microsoft.com/office/officeart/2005/8/layout/vProcess5"/>
    <dgm:cxn modelId="{B07163E8-ADEC-492A-8F07-7E5786AB23AE}" srcId="{D0F07F19-1F50-4B42-A7A0-278DF9D25BB1}" destId="{140952D0-0E1D-4F48-9F16-53581487CFA0}" srcOrd="3" destOrd="0" parTransId="{790C446F-6917-41E7-BE01-7AFE2676D505}" sibTransId="{2804F27C-9BA9-4D07-AB02-74BE7DFA2C0E}"/>
    <dgm:cxn modelId="{FC7721F0-429B-4CE7-BE98-C2F3C41FE9C7}" srcId="{D0F07F19-1F50-4B42-A7A0-278DF9D25BB1}" destId="{22625139-F93A-4F3F-A7AA-4923A01AEDF3}" srcOrd="2" destOrd="0" parTransId="{F549A0EB-6BE9-4749-8336-B02A279AE302}" sibTransId="{A8E2FA08-4DD4-4654-A85D-9A99162D6201}"/>
    <dgm:cxn modelId="{15F175F0-C7FA-4E61-82A4-7C1B46EB3DA2}" type="presOf" srcId="{A8E2FA08-4DD4-4654-A85D-9A99162D6201}" destId="{6FEE3320-F765-411D-B4AD-9D1CFC5DEDDD}" srcOrd="0" destOrd="0" presId="urn:microsoft.com/office/officeart/2005/8/layout/vProcess5"/>
    <dgm:cxn modelId="{9B4632FC-4573-46D2-9511-7A26ED798FF0}" type="presOf" srcId="{C2F8C7F7-44C4-414A-BCCD-56E91DD0A777}" destId="{77F75BF2-0CEF-4F30-A326-AB2D35C7411C}" srcOrd="1" destOrd="0" presId="urn:microsoft.com/office/officeart/2005/8/layout/vProcess5"/>
    <dgm:cxn modelId="{893DC0C3-8466-4BE3-AEFA-2743167A1ED0}" type="presParOf" srcId="{F7C64FE4-B743-4173-AF38-E15B373860BB}" destId="{38EDE452-776E-43EB-9FFD-1764B73AB173}" srcOrd="0" destOrd="0" presId="urn:microsoft.com/office/officeart/2005/8/layout/vProcess5"/>
    <dgm:cxn modelId="{D67FC091-84D1-45A6-A498-38CB49EF5C68}" type="presParOf" srcId="{F7C64FE4-B743-4173-AF38-E15B373860BB}" destId="{25D33812-34D6-4226-A6D4-51F7D7EAA1C7}" srcOrd="1" destOrd="0" presId="urn:microsoft.com/office/officeart/2005/8/layout/vProcess5"/>
    <dgm:cxn modelId="{62FAF470-57FB-42EF-A2A2-A1AE3292F1EA}" type="presParOf" srcId="{F7C64FE4-B743-4173-AF38-E15B373860BB}" destId="{7C86B145-1C2E-46BD-BE62-C42C80C5A654}" srcOrd="2" destOrd="0" presId="urn:microsoft.com/office/officeart/2005/8/layout/vProcess5"/>
    <dgm:cxn modelId="{369292A9-817E-4BFB-93B0-8218A9EE9166}" type="presParOf" srcId="{F7C64FE4-B743-4173-AF38-E15B373860BB}" destId="{862B5B41-53F5-454A-B8E6-70B721DC8B9A}" srcOrd="3" destOrd="0" presId="urn:microsoft.com/office/officeart/2005/8/layout/vProcess5"/>
    <dgm:cxn modelId="{CEEF7AE8-8659-43E6-95C3-9FD4D0DCFC43}" type="presParOf" srcId="{F7C64FE4-B743-4173-AF38-E15B373860BB}" destId="{D134E212-FDD1-424A-968F-869017AD5171}" srcOrd="4" destOrd="0" presId="urn:microsoft.com/office/officeart/2005/8/layout/vProcess5"/>
    <dgm:cxn modelId="{0311475E-4F93-4892-BE4B-86C622D97CFB}" type="presParOf" srcId="{F7C64FE4-B743-4173-AF38-E15B373860BB}" destId="{9CB462FF-72B3-4BFA-B916-65C5CB432162}" srcOrd="5" destOrd="0" presId="urn:microsoft.com/office/officeart/2005/8/layout/vProcess5"/>
    <dgm:cxn modelId="{E89DF94A-4045-4C8F-A9FB-CAC7F98EF112}" type="presParOf" srcId="{F7C64FE4-B743-4173-AF38-E15B373860BB}" destId="{0CB2EC4F-D832-4AE2-86CC-14F684CFA4E5}" srcOrd="6" destOrd="0" presId="urn:microsoft.com/office/officeart/2005/8/layout/vProcess5"/>
    <dgm:cxn modelId="{78DB7A5B-08E6-4494-8716-3E031BF46BD6}" type="presParOf" srcId="{F7C64FE4-B743-4173-AF38-E15B373860BB}" destId="{03DA9257-7161-48BA-BB8E-B2323EF3B158}" srcOrd="7" destOrd="0" presId="urn:microsoft.com/office/officeart/2005/8/layout/vProcess5"/>
    <dgm:cxn modelId="{B8212E95-1A15-4A8C-BC26-C76A84E0F2A2}" type="presParOf" srcId="{F7C64FE4-B743-4173-AF38-E15B373860BB}" destId="{6FEE3320-F765-411D-B4AD-9D1CFC5DEDDD}" srcOrd="8" destOrd="0" presId="urn:microsoft.com/office/officeart/2005/8/layout/vProcess5"/>
    <dgm:cxn modelId="{288A9D90-0DCF-4967-B280-A2B2D4648682}" type="presParOf" srcId="{F7C64FE4-B743-4173-AF38-E15B373860BB}" destId="{E32DC1E0-C267-4605-BE6F-5701FC898420}" srcOrd="9" destOrd="0" presId="urn:microsoft.com/office/officeart/2005/8/layout/vProcess5"/>
    <dgm:cxn modelId="{68599145-9665-42CA-9652-5890A0952F28}" type="presParOf" srcId="{F7C64FE4-B743-4173-AF38-E15B373860BB}" destId="{A130DAD6-1C3C-4736-BA6C-AFB4505579B9}" srcOrd="10" destOrd="0" presId="urn:microsoft.com/office/officeart/2005/8/layout/vProcess5"/>
    <dgm:cxn modelId="{8E296F24-C5D7-4CB5-91F0-C0FAC0744963}" type="presParOf" srcId="{F7C64FE4-B743-4173-AF38-E15B373860BB}" destId="{34150CD5-279D-4D74-89D1-64AAFB7C488C}" srcOrd="11" destOrd="0" presId="urn:microsoft.com/office/officeart/2005/8/layout/vProcess5"/>
    <dgm:cxn modelId="{619B085F-AA9E-49A5-81F5-7FDB54B1956D}" type="presParOf" srcId="{F7C64FE4-B743-4173-AF38-E15B373860BB}" destId="{11D22318-0819-466B-8466-17D55738B7D7}" srcOrd="12" destOrd="0" presId="urn:microsoft.com/office/officeart/2005/8/layout/vProcess5"/>
    <dgm:cxn modelId="{06F85501-EF54-4751-BE2B-F673EB5C732A}" type="presParOf" srcId="{F7C64FE4-B743-4173-AF38-E15B373860BB}" destId="{5F7690F5-2C8D-406A-80FD-BB328C770292}" srcOrd="13" destOrd="0" presId="urn:microsoft.com/office/officeart/2005/8/layout/vProcess5"/>
    <dgm:cxn modelId="{86FFED00-5FFB-4C50-9751-A96BEB1551C0}" type="presParOf" srcId="{F7C64FE4-B743-4173-AF38-E15B373860BB}" destId="{77F75BF2-0CEF-4F30-A326-AB2D35C7411C}" srcOrd="14"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D0F07F19-1F50-4B42-A7A0-278DF9D25BB1}" type="doc">
      <dgm:prSet loTypeId="urn:microsoft.com/office/officeart/2005/8/layout/vProcess5" loCatId="process" qsTypeId="urn:microsoft.com/office/officeart/2005/8/quickstyle/simple1" qsCatId="simple" csTypeId="urn:microsoft.com/office/officeart/2005/8/colors/accent1_2" csCatId="accent1" phldr="1"/>
      <dgm:spPr/>
      <dgm:t>
        <a:bodyPr/>
        <a:lstStyle/>
        <a:p>
          <a:endParaRPr lang="en-US"/>
        </a:p>
      </dgm:t>
    </dgm:pt>
    <dgm:pt modelId="{F05611F0-8256-4954-B6CB-ED6B4F2DD397}">
      <dgm:prSet custT="1"/>
      <dgm:spPr>
        <a:solidFill>
          <a:schemeClr val="accent1"/>
        </a:solidFill>
        <a:ln>
          <a:noFill/>
        </a:ln>
      </dgm:spPr>
      <dgm:t>
        <a:bodyPr lIns="288000"/>
        <a:lstStyle/>
        <a:p>
          <a:r>
            <a:rPr lang="en-US" sz="2400"/>
            <a:t>Lesson 2. </a:t>
          </a:r>
          <a:r>
            <a:rPr lang="en-US" sz="1600">
              <a:solidFill>
                <a:schemeClr val="accent1">
                  <a:lumMod val="20000"/>
                  <a:lumOff val="80000"/>
                </a:schemeClr>
              </a:solidFill>
            </a:rPr>
            <a:t>S</a:t>
          </a:r>
          <a:r>
            <a:rPr lang="en-US" sz="1600" b="0" i="0">
              <a:solidFill>
                <a:schemeClr val="accent1">
                  <a:lumMod val="20000"/>
                  <a:lumOff val="80000"/>
                </a:schemeClr>
              </a:solidFill>
            </a:rPr>
            <a:t>ed ut perspiciatis unde omnis iste natus error sit voluptatem</a:t>
          </a:r>
          <a:endParaRPr lang="en-US" sz="1600">
            <a:solidFill>
              <a:schemeClr val="accent1">
                <a:lumMod val="20000"/>
                <a:lumOff val="80000"/>
              </a:schemeClr>
            </a:solidFill>
          </a:endParaRPr>
        </a:p>
      </dgm:t>
    </dgm:pt>
    <dgm:pt modelId="{CD7328D6-9FAE-4506-9BDB-E06A571EC1D4}" type="parTrans" cxnId="{914FACD2-336A-4471-9E99-312B3F8EAB04}">
      <dgm:prSet/>
      <dgm:spPr/>
      <dgm:t>
        <a:bodyPr/>
        <a:lstStyle/>
        <a:p>
          <a:endParaRPr lang="en-US"/>
        </a:p>
      </dgm:t>
    </dgm:pt>
    <dgm:pt modelId="{6BD5265A-8333-420D-BDB2-65F10B3EBD76}" type="sibTrans" cxnId="{914FACD2-336A-4471-9E99-312B3F8EAB04}">
      <dgm:prSet/>
      <dgm:spPr>
        <a:solidFill>
          <a:schemeClr val="accent1">
            <a:lumMod val="40000"/>
            <a:lumOff val="60000"/>
          </a:schemeClr>
        </a:solidFill>
        <a:ln>
          <a:noFill/>
        </a:ln>
      </dgm:spPr>
      <dgm:t>
        <a:bodyPr/>
        <a:lstStyle/>
        <a:p>
          <a:endParaRPr lang="en-US"/>
        </a:p>
      </dgm:t>
    </dgm:pt>
    <dgm:pt modelId="{22625139-F93A-4F3F-A7AA-4923A01AEDF3}">
      <dgm:prSet custT="1"/>
      <dgm:spPr>
        <a:solidFill>
          <a:schemeClr val="accent1">
            <a:lumMod val="40000"/>
            <a:lumOff val="60000"/>
            <a:alpha val="50000"/>
          </a:schemeClr>
        </a:solidFill>
        <a:ln>
          <a:noFill/>
        </a:ln>
      </dgm:spPr>
      <dgm:t>
        <a:bodyPr lIns="288000"/>
        <a:lstStyle/>
        <a:p>
          <a:r>
            <a:rPr lang="en-US" sz="2400">
              <a:solidFill>
                <a:schemeClr val="accent1">
                  <a:lumMod val="50000"/>
                </a:schemeClr>
              </a:solidFill>
            </a:rPr>
            <a:t>Lesson 3. </a:t>
          </a:r>
          <a:r>
            <a:rPr lang="en-US" sz="1600">
              <a:solidFill>
                <a:schemeClr val="tx1">
                  <a:alpha val="70000"/>
                </a:schemeClr>
              </a:solidFill>
            </a:rPr>
            <a:t>Lorem ipsum dolor sit amet, consectetuer adipiscing elit</a:t>
          </a:r>
        </a:p>
      </dgm:t>
    </dgm:pt>
    <dgm:pt modelId="{F549A0EB-6BE9-4749-8336-B02A279AE302}" type="parTrans" cxnId="{FC7721F0-429B-4CE7-BE98-C2F3C41FE9C7}">
      <dgm:prSet/>
      <dgm:spPr/>
      <dgm:t>
        <a:bodyPr/>
        <a:lstStyle/>
        <a:p>
          <a:endParaRPr lang="en-US"/>
        </a:p>
      </dgm:t>
    </dgm:pt>
    <dgm:pt modelId="{A8E2FA08-4DD4-4654-A85D-9A99162D6201}" type="sibTrans" cxnId="{FC7721F0-429B-4CE7-BE98-C2F3C41FE9C7}">
      <dgm:prSet/>
      <dgm:spPr>
        <a:solidFill>
          <a:schemeClr val="accent1">
            <a:lumMod val="40000"/>
            <a:lumOff val="60000"/>
          </a:schemeClr>
        </a:solidFill>
        <a:ln>
          <a:noFill/>
        </a:ln>
      </dgm:spPr>
      <dgm:t>
        <a:bodyPr/>
        <a:lstStyle/>
        <a:p>
          <a:endParaRPr lang="en-US"/>
        </a:p>
      </dgm:t>
    </dgm:pt>
    <dgm:pt modelId="{140952D0-0E1D-4F48-9F16-53581487CFA0}">
      <dgm:prSet custT="1"/>
      <dgm:spPr>
        <a:solidFill>
          <a:schemeClr val="accent1">
            <a:lumMod val="40000"/>
            <a:lumOff val="60000"/>
            <a:alpha val="50000"/>
          </a:schemeClr>
        </a:solidFill>
        <a:ln>
          <a:noFill/>
        </a:ln>
      </dgm:spPr>
      <dgm:t>
        <a:bodyPr lIns="288000"/>
        <a:lstStyle/>
        <a:p>
          <a:r>
            <a:rPr lang="en-US" sz="2400">
              <a:solidFill>
                <a:schemeClr val="accent1">
                  <a:lumMod val="50000"/>
                </a:schemeClr>
              </a:solidFill>
            </a:rPr>
            <a:t>Lesson 4. </a:t>
          </a:r>
          <a:r>
            <a:rPr lang="en-US" sz="1600">
              <a:solidFill>
                <a:schemeClr val="tx1">
                  <a:alpha val="70000"/>
                </a:schemeClr>
              </a:solidFill>
            </a:rPr>
            <a:t>S</a:t>
          </a:r>
          <a:r>
            <a:rPr lang="en-US" sz="1600" b="0" i="0">
              <a:solidFill>
                <a:schemeClr val="tx1">
                  <a:alpha val="70000"/>
                </a:schemeClr>
              </a:solidFill>
            </a:rPr>
            <a:t>ed ut perspiciatis unde omnis iste natus error sit voluptatem</a:t>
          </a:r>
          <a:endParaRPr lang="en-US" sz="1600">
            <a:solidFill>
              <a:schemeClr val="tx1">
                <a:alpha val="70000"/>
              </a:schemeClr>
            </a:solidFill>
          </a:endParaRPr>
        </a:p>
      </dgm:t>
    </dgm:pt>
    <dgm:pt modelId="{790C446F-6917-41E7-BE01-7AFE2676D505}" type="parTrans" cxnId="{B07163E8-ADEC-492A-8F07-7E5786AB23AE}">
      <dgm:prSet/>
      <dgm:spPr/>
      <dgm:t>
        <a:bodyPr/>
        <a:lstStyle/>
        <a:p>
          <a:endParaRPr lang="en-US"/>
        </a:p>
      </dgm:t>
    </dgm:pt>
    <dgm:pt modelId="{2804F27C-9BA9-4D07-AB02-74BE7DFA2C0E}" type="sibTrans" cxnId="{B07163E8-ADEC-492A-8F07-7E5786AB23AE}">
      <dgm:prSet/>
      <dgm:spPr>
        <a:solidFill>
          <a:schemeClr val="accent1">
            <a:lumMod val="40000"/>
            <a:lumOff val="60000"/>
          </a:schemeClr>
        </a:solidFill>
        <a:ln>
          <a:noFill/>
        </a:ln>
      </dgm:spPr>
      <dgm:t>
        <a:bodyPr/>
        <a:lstStyle/>
        <a:p>
          <a:endParaRPr lang="en-US"/>
        </a:p>
      </dgm:t>
    </dgm:pt>
    <dgm:pt modelId="{C2F8C7F7-44C4-414A-BCCD-56E91DD0A777}">
      <dgm:prSet custT="1"/>
      <dgm:spPr>
        <a:solidFill>
          <a:schemeClr val="accent1">
            <a:lumMod val="40000"/>
            <a:lumOff val="60000"/>
            <a:alpha val="50000"/>
          </a:schemeClr>
        </a:solidFill>
        <a:ln>
          <a:noFill/>
        </a:ln>
      </dgm:spPr>
      <dgm:t>
        <a:bodyPr lIns="288000"/>
        <a:lstStyle/>
        <a:p>
          <a:r>
            <a:rPr lang="en-US" sz="2400">
              <a:solidFill>
                <a:schemeClr val="accent1">
                  <a:lumMod val="50000"/>
                </a:schemeClr>
              </a:solidFill>
            </a:rPr>
            <a:t>Lesson 5. </a:t>
          </a:r>
          <a:r>
            <a:rPr lang="en-US" sz="1600">
              <a:solidFill>
                <a:schemeClr val="tx1">
                  <a:alpha val="70000"/>
                </a:schemeClr>
              </a:solidFill>
            </a:rPr>
            <a:t>Lorem ipsum dolor sit amet, consectetuer adipiscing elit</a:t>
          </a:r>
          <a:r>
            <a:rPr lang="en-US" sz="1600">
              <a:solidFill>
                <a:schemeClr val="accent1">
                  <a:lumMod val="60000"/>
                  <a:lumOff val="40000"/>
                  <a:alpha val="70000"/>
                </a:schemeClr>
              </a:solidFill>
            </a:rPr>
            <a:t> </a:t>
          </a:r>
        </a:p>
      </dgm:t>
    </dgm:pt>
    <dgm:pt modelId="{E6C6DF88-9436-40D7-BA84-18FE896A6151}" type="parTrans" cxnId="{14D43B81-F92D-4CD8-9D1E-78CBF092C750}">
      <dgm:prSet/>
      <dgm:spPr/>
      <dgm:t>
        <a:bodyPr/>
        <a:lstStyle/>
        <a:p>
          <a:endParaRPr lang="en-US"/>
        </a:p>
      </dgm:t>
    </dgm:pt>
    <dgm:pt modelId="{4E39967D-43EF-4F15-814A-2F491D900D43}" type="sibTrans" cxnId="{14D43B81-F92D-4CD8-9D1E-78CBF092C750}">
      <dgm:prSet/>
      <dgm:spPr/>
      <dgm:t>
        <a:bodyPr/>
        <a:lstStyle/>
        <a:p>
          <a:endParaRPr lang="en-US"/>
        </a:p>
      </dgm:t>
    </dgm:pt>
    <dgm:pt modelId="{2EE95FC5-CD6B-4A50-9262-DC414E16C3EA}">
      <dgm:prSet custT="1"/>
      <dgm:spPr>
        <a:solidFill>
          <a:schemeClr val="accent1">
            <a:lumMod val="40000"/>
            <a:lumOff val="60000"/>
            <a:alpha val="50000"/>
          </a:schemeClr>
        </a:solidFill>
        <a:ln>
          <a:noFill/>
        </a:ln>
      </dgm:spPr>
      <dgm:t>
        <a:bodyPr lIns="288000"/>
        <a:lstStyle/>
        <a:p>
          <a:r>
            <a:rPr lang="en-US" sz="2400">
              <a:solidFill>
                <a:schemeClr val="accent1">
                  <a:lumMod val="50000"/>
                </a:schemeClr>
              </a:solidFill>
            </a:rPr>
            <a:t>Lesson 1</a:t>
          </a:r>
          <a:r>
            <a:rPr lang="ru-RU" sz="2400">
              <a:solidFill>
                <a:schemeClr val="accent1">
                  <a:lumMod val="50000"/>
                </a:schemeClr>
              </a:solidFill>
            </a:rPr>
            <a:t>.</a:t>
          </a:r>
          <a:r>
            <a:rPr lang="ru-RU" sz="3200">
              <a:solidFill>
                <a:schemeClr val="accent1">
                  <a:lumMod val="50000"/>
                </a:schemeClr>
              </a:solidFill>
            </a:rPr>
            <a:t> </a:t>
          </a:r>
          <a:r>
            <a:rPr lang="en-US" sz="1600">
              <a:solidFill>
                <a:schemeClr val="tx1">
                  <a:alpha val="70000"/>
                </a:schemeClr>
              </a:solidFill>
            </a:rPr>
            <a:t>Lorem ipsum dolor sit amet, consectetuer adipiscing elit</a:t>
          </a:r>
          <a:endParaRPr lang="en-US" sz="2000">
            <a:solidFill>
              <a:schemeClr val="tx1">
                <a:alpha val="70000"/>
              </a:schemeClr>
            </a:solidFill>
          </a:endParaRPr>
        </a:p>
      </dgm:t>
    </dgm:pt>
    <dgm:pt modelId="{C99EBBB1-E916-471C-83C9-ABE85B42AC26}" type="sibTrans" cxnId="{B3F19EC2-A372-4EC3-BFE0-C62FFDFE3DF6}">
      <dgm:prSet/>
      <dgm:spPr>
        <a:solidFill>
          <a:schemeClr val="accent1">
            <a:lumMod val="40000"/>
            <a:lumOff val="60000"/>
          </a:schemeClr>
        </a:solidFill>
        <a:ln>
          <a:noFill/>
        </a:ln>
      </dgm:spPr>
      <dgm:t>
        <a:bodyPr/>
        <a:lstStyle/>
        <a:p>
          <a:endParaRPr lang="en-US"/>
        </a:p>
      </dgm:t>
    </dgm:pt>
    <dgm:pt modelId="{75374347-884B-4721-8CFF-DF080F5B1C79}" type="parTrans" cxnId="{B3F19EC2-A372-4EC3-BFE0-C62FFDFE3DF6}">
      <dgm:prSet/>
      <dgm:spPr/>
      <dgm:t>
        <a:bodyPr/>
        <a:lstStyle/>
        <a:p>
          <a:endParaRPr lang="en-US"/>
        </a:p>
      </dgm:t>
    </dgm:pt>
    <dgm:pt modelId="{F7C64FE4-B743-4173-AF38-E15B373860BB}" type="pres">
      <dgm:prSet presAssocID="{D0F07F19-1F50-4B42-A7A0-278DF9D25BB1}" presName="outerComposite" presStyleCnt="0">
        <dgm:presLayoutVars>
          <dgm:chMax val="5"/>
          <dgm:dir/>
          <dgm:resizeHandles val="exact"/>
        </dgm:presLayoutVars>
      </dgm:prSet>
      <dgm:spPr/>
    </dgm:pt>
    <dgm:pt modelId="{38EDE452-776E-43EB-9FFD-1764B73AB173}" type="pres">
      <dgm:prSet presAssocID="{D0F07F19-1F50-4B42-A7A0-278DF9D25BB1}" presName="dummyMaxCanvas" presStyleCnt="0">
        <dgm:presLayoutVars/>
      </dgm:prSet>
      <dgm:spPr/>
    </dgm:pt>
    <dgm:pt modelId="{25D33812-34D6-4226-A6D4-51F7D7EAA1C7}" type="pres">
      <dgm:prSet presAssocID="{D0F07F19-1F50-4B42-A7A0-278DF9D25BB1}" presName="FiveNodes_1" presStyleLbl="node1" presStyleIdx="0" presStyleCnt="5" custLinFactNeighborX="4" custLinFactNeighborY="-8469">
        <dgm:presLayoutVars>
          <dgm:bulletEnabled val="1"/>
        </dgm:presLayoutVars>
      </dgm:prSet>
      <dgm:spPr>
        <a:prstGeom prst="rect">
          <a:avLst/>
        </a:prstGeom>
      </dgm:spPr>
    </dgm:pt>
    <dgm:pt modelId="{7C86B145-1C2E-46BD-BE62-C42C80C5A654}" type="pres">
      <dgm:prSet presAssocID="{D0F07F19-1F50-4B42-A7A0-278DF9D25BB1}" presName="FiveNodes_2" presStyleLbl="node1" presStyleIdx="1" presStyleCnt="5">
        <dgm:presLayoutVars>
          <dgm:bulletEnabled val="1"/>
        </dgm:presLayoutVars>
      </dgm:prSet>
      <dgm:spPr>
        <a:prstGeom prst="rect">
          <a:avLst/>
        </a:prstGeom>
      </dgm:spPr>
    </dgm:pt>
    <dgm:pt modelId="{862B5B41-53F5-454A-B8E6-70B721DC8B9A}" type="pres">
      <dgm:prSet presAssocID="{D0F07F19-1F50-4B42-A7A0-278DF9D25BB1}" presName="FiveNodes_3" presStyleLbl="node1" presStyleIdx="2" presStyleCnt="5">
        <dgm:presLayoutVars>
          <dgm:bulletEnabled val="1"/>
        </dgm:presLayoutVars>
      </dgm:prSet>
      <dgm:spPr>
        <a:prstGeom prst="rect">
          <a:avLst/>
        </a:prstGeom>
      </dgm:spPr>
    </dgm:pt>
    <dgm:pt modelId="{D134E212-FDD1-424A-968F-869017AD5171}" type="pres">
      <dgm:prSet presAssocID="{D0F07F19-1F50-4B42-A7A0-278DF9D25BB1}" presName="FiveNodes_4" presStyleLbl="node1" presStyleIdx="3" presStyleCnt="5">
        <dgm:presLayoutVars>
          <dgm:bulletEnabled val="1"/>
        </dgm:presLayoutVars>
      </dgm:prSet>
      <dgm:spPr>
        <a:prstGeom prst="rect">
          <a:avLst/>
        </a:prstGeom>
      </dgm:spPr>
    </dgm:pt>
    <dgm:pt modelId="{9CB462FF-72B3-4BFA-B916-65C5CB432162}" type="pres">
      <dgm:prSet presAssocID="{D0F07F19-1F50-4B42-A7A0-278DF9D25BB1}" presName="FiveNodes_5" presStyleLbl="node1" presStyleIdx="4" presStyleCnt="5">
        <dgm:presLayoutVars>
          <dgm:bulletEnabled val="1"/>
        </dgm:presLayoutVars>
      </dgm:prSet>
      <dgm:spPr>
        <a:prstGeom prst="rect">
          <a:avLst/>
        </a:prstGeom>
      </dgm:spPr>
    </dgm:pt>
    <dgm:pt modelId="{0CB2EC4F-D832-4AE2-86CC-14F684CFA4E5}" type="pres">
      <dgm:prSet presAssocID="{D0F07F19-1F50-4B42-A7A0-278DF9D25BB1}" presName="FiveConn_1-2" presStyleLbl="fgAccFollowNode1" presStyleIdx="0" presStyleCnt="4" custLinFactNeighborX="-50815">
        <dgm:presLayoutVars>
          <dgm:bulletEnabled val="1"/>
        </dgm:presLayoutVars>
      </dgm:prSet>
      <dgm:spPr/>
    </dgm:pt>
    <dgm:pt modelId="{03DA9257-7161-48BA-BB8E-B2323EF3B158}" type="pres">
      <dgm:prSet presAssocID="{D0F07F19-1F50-4B42-A7A0-278DF9D25BB1}" presName="FiveConn_2-3" presStyleLbl="fgAccFollowNode1" presStyleIdx="1" presStyleCnt="4" custLinFactNeighborX="-50815">
        <dgm:presLayoutVars>
          <dgm:bulletEnabled val="1"/>
        </dgm:presLayoutVars>
      </dgm:prSet>
      <dgm:spPr/>
    </dgm:pt>
    <dgm:pt modelId="{6FEE3320-F765-411D-B4AD-9D1CFC5DEDDD}" type="pres">
      <dgm:prSet presAssocID="{D0F07F19-1F50-4B42-A7A0-278DF9D25BB1}" presName="FiveConn_3-4" presStyleLbl="fgAccFollowNode1" presStyleIdx="2" presStyleCnt="4" custLinFactNeighborX="-50815">
        <dgm:presLayoutVars>
          <dgm:bulletEnabled val="1"/>
        </dgm:presLayoutVars>
      </dgm:prSet>
      <dgm:spPr/>
    </dgm:pt>
    <dgm:pt modelId="{E32DC1E0-C267-4605-BE6F-5701FC898420}" type="pres">
      <dgm:prSet presAssocID="{D0F07F19-1F50-4B42-A7A0-278DF9D25BB1}" presName="FiveConn_4-5" presStyleLbl="fgAccFollowNode1" presStyleIdx="3" presStyleCnt="4" custLinFactNeighborX="-50815">
        <dgm:presLayoutVars>
          <dgm:bulletEnabled val="1"/>
        </dgm:presLayoutVars>
      </dgm:prSet>
      <dgm:spPr/>
    </dgm:pt>
    <dgm:pt modelId="{A130DAD6-1C3C-4736-BA6C-AFB4505579B9}" type="pres">
      <dgm:prSet presAssocID="{D0F07F19-1F50-4B42-A7A0-278DF9D25BB1}" presName="FiveNodes_1_text" presStyleLbl="node1" presStyleIdx="4" presStyleCnt="5">
        <dgm:presLayoutVars>
          <dgm:bulletEnabled val="1"/>
        </dgm:presLayoutVars>
      </dgm:prSet>
      <dgm:spPr/>
    </dgm:pt>
    <dgm:pt modelId="{34150CD5-279D-4D74-89D1-64AAFB7C488C}" type="pres">
      <dgm:prSet presAssocID="{D0F07F19-1F50-4B42-A7A0-278DF9D25BB1}" presName="FiveNodes_2_text" presStyleLbl="node1" presStyleIdx="4" presStyleCnt="5">
        <dgm:presLayoutVars>
          <dgm:bulletEnabled val="1"/>
        </dgm:presLayoutVars>
      </dgm:prSet>
      <dgm:spPr/>
    </dgm:pt>
    <dgm:pt modelId="{11D22318-0819-466B-8466-17D55738B7D7}" type="pres">
      <dgm:prSet presAssocID="{D0F07F19-1F50-4B42-A7A0-278DF9D25BB1}" presName="FiveNodes_3_text" presStyleLbl="node1" presStyleIdx="4" presStyleCnt="5">
        <dgm:presLayoutVars>
          <dgm:bulletEnabled val="1"/>
        </dgm:presLayoutVars>
      </dgm:prSet>
      <dgm:spPr/>
    </dgm:pt>
    <dgm:pt modelId="{5F7690F5-2C8D-406A-80FD-BB328C770292}" type="pres">
      <dgm:prSet presAssocID="{D0F07F19-1F50-4B42-A7A0-278DF9D25BB1}" presName="FiveNodes_4_text" presStyleLbl="node1" presStyleIdx="4" presStyleCnt="5">
        <dgm:presLayoutVars>
          <dgm:bulletEnabled val="1"/>
        </dgm:presLayoutVars>
      </dgm:prSet>
      <dgm:spPr/>
    </dgm:pt>
    <dgm:pt modelId="{77F75BF2-0CEF-4F30-A326-AB2D35C7411C}" type="pres">
      <dgm:prSet presAssocID="{D0F07F19-1F50-4B42-A7A0-278DF9D25BB1}" presName="FiveNodes_5_text" presStyleLbl="node1" presStyleIdx="4" presStyleCnt="5">
        <dgm:presLayoutVars>
          <dgm:bulletEnabled val="1"/>
        </dgm:presLayoutVars>
      </dgm:prSet>
      <dgm:spPr/>
    </dgm:pt>
  </dgm:ptLst>
  <dgm:cxnLst>
    <dgm:cxn modelId="{0FE1A00A-23A6-4F26-952E-314F937E5249}" type="presOf" srcId="{140952D0-0E1D-4F48-9F16-53581487CFA0}" destId="{D134E212-FDD1-424A-968F-869017AD5171}" srcOrd="0" destOrd="0" presId="urn:microsoft.com/office/officeart/2005/8/layout/vProcess5"/>
    <dgm:cxn modelId="{9E36192A-F7A0-4E6F-994F-52DDB618BFA0}" type="presOf" srcId="{D0F07F19-1F50-4B42-A7A0-278DF9D25BB1}" destId="{F7C64FE4-B743-4173-AF38-E15B373860BB}" srcOrd="0" destOrd="0" presId="urn:microsoft.com/office/officeart/2005/8/layout/vProcess5"/>
    <dgm:cxn modelId="{8351933B-04D2-436A-A0EE-7A82DB5F9748}" type="presOf" srcId="{F05611F0-8256-4954-B6CB-ED6B4F2DD397}" destId="{7C86B145-1C2E-46BD-BE62-C42C80C5A654}" srcOrd="0" destOrd="0" presId="urn:microsoft.com/office/officeart/2005/8/layout/vProcess5"/>
    <dgm:cxn modelId="{F9537061-193E-4768-B1F8-09003599B7A2}" type="presOf" srcId="{2EE95FC5-CD6B-4A50-9262-DC414E16C3EA}" destId="{A130DAD6-1C3C-4736-BA6C-AFB4505579B9}" srcOrd="1" destOrd="0" presId="urn:microsoft.com/office/officeart/2005/8/layout/vProcess5"/>
    <dgm:cxn modelId="{485ECF6E-F3E1-44D9-A505-EB159DE97BF4}" type="presOf" srcId="{C99EBBB1-E916-471C-83C9-ABE85B42AC26}" destId="{0CB2EC4F-D832-4AE2-86CC-14F684CFA4E5}" srcOrd="0" destOrd="0" presId="urn:microsoft.com/office/officeart/2005/8/layout/vProcess5"/>
    <dgm:cxn modelId="{E11F9D73-278E-422F-9414-F80754447242}" type="presOf" srcId="{F05611F0-8256-4954-B6CB-ED6B4F2DD397}" destId="{34150CD5-279D-4D74-89D1-64AAFB7C488C}" srcOrd="1" destOrd="0" presId="urn:microsoft.com/office/officeart/2005/8/layout/vProcess5"/>
    <dgm:cxn modelId="{14D43B81-F92D-4CD8-9D1E-78CBF092C750}" srcId="{D0F07F19-1F50-4B42-A7A0-278DF9D25BB1}" destId="{C2F8C7F7-44C4-414A-BCCD-56E91DD0A777}" srcOrd="4" destOrd="0" parTransId="{E6C6DF88-9436-40D7-BA84-18FE896A6151}" sibTransId="{4E39967D-43EF-4F15-814A-2F491D900D43}"/>
    <dgm:cxn modelId="{1FDFC784-73EE-4B55-8533-319A43CCC3B0}" type="presOf" srcId="{140952D0-0E1D-4F48-9F16-53581487CFA0}" destId="{5F7690F5-2C8D-406A-80FD-BB328C770292}" srcOrd="1" destOrd="0" presId="urn:microsoft.com/office/officeart/2005/8/layout/vProcess5"/>
    <dgm:cxn modelId="{1B0C7E86-3032-4F0C-9F06-8047268B8643}" type="presOf" srcId="{2EE95FC5-CD6B-4A50-9262-DC414E16C3EA}" destId="{25D33812-34D6-4226-A6D4-51F7D7EAA1C7}" srcOrd="0" destOrd="0" presId="urn:microsoft.com/office/officeart/2005/8/layout/vProcess5"/>
    <dgm:cxn modelId="{99034B8C-A855-490D-80D9-75A43CE3708E}" type="presOf" srcId="{22625139-F93A-4F3F-A7AA-4923A01AEDF3}" destId="{862B5B41-53F5-454A-B8E6-70B721DC8B9A}" srcOrd="0" destOrd="0" presId="urn:microsoft.com/office/officeart/2005/8/layout/vProcess5"/>
    <dgm:cxn modelId="{7BADF88F-51D4-49BB-A339-04018A869FEB}" type="presOf" srcId="{22625139-F93A-4F3F-A7AA-4923A01AEDF3}" destId="{11D22318-0819-466B-8466-17D55738B7D7}" srcOrd="1" destOrd="0" presId="urn:microsoft.com/office/officeart/2005/8/layout/vProcess5"/>
    <dgm:cxn modelId="{A9BB079A-D288-40FF-A4BD-812C9A8FAA68}" type="presOf" srcId="{C2F8C7F7-44C4-414A-BCCD-56E91DD0A777}" destId="{9CB462FF-72B3-4BFA-B916-65C5CB432162}" srcOrd="0" destOrd="0" presId="urn:microsoft.com/office/officeart/2005/8/layout/vProcess5"/>
    <dgm:cxn modelId="{B3F19EC2-A372-4EC3-BFE0-C62FFDFE3DF6}" srcId="{D0F07F19-1F50-4B42-A7A0-278DF9D25BB1}" destId="{2EE95FC5-CD6B-4A50-9262-DC414E16C3EA}" srcOrd="0" destOrd="0" parTransId="{75374347-884B-4721-8CFF-DF080F5B1C79}" sibTransId="{C99EBBB1-E916-471C-83C9-ABE85B42AC26}"/>
    <dgm:cxn modelId="{914FACD2-336A-4471-9E99-312B3F8EAB04}" srcId="{D0F07F19-1F50-4B42-A7A0-278DF9D25BB1}" destId="{F05611F0-8256-4954-B6CB-ED6B4F2DD397}" srcOrd="1" destOrd="0" parTransId="{CD7328D6-9FAE-4506-9BDB-E06A571EC1D4}" sibTransId="{6BD5265A-8333-420D-BDB2-65F10B3EBD76}"/>
    <dgm:cxn modelId="{82149EE0-57D4-40ED-8BE4-EFDD781B1BE1}" type="presOf" srcId="{2804F27C-9BA9-4D07-AB02-74BE7DFA2C0E}" destId="{E32DC1E0-C267-4605-BE6F-5701FC898420}" srcOrd="0" destOrd="0" presId="urn:microsoft.com/office/officeart/2005/8/layout/vProcess5"/>
    <dgm:cxn modelId="{56406FE1-5406-4C01-BF01-F2CE5B3CB37F}" type="presOf" srcId="{6BD5265A-8333-420D-BDB2-65F10B3EBD76}" destId="{03DA9257-7161-48BA-BB8E-B2323EF3B158}" srcOrd="0" destOrd="0" presId="urn:microsoft.com/office/officeart/2005/8/layout/vProcess5"/>
    <dgm:cxn modelId="{B07163E8-ADEC-492A-8F07-7E5786AB23AE}" srcId="{D0F07F19-1F50-4B42-A7A0-278DF9D25BB1}" destId="{140952D0-0E1D-4F48-9F16-53581487CFA0}" srcOrd="3" destOrd="0" parTransId="{790C446F-6917-41E7-BE01-7AFE2676D505}" sibTransId="{2804F27C-9BA9-4D07-AB02-74BE7DFA2C0E}"/>
    <dgm:cxn modelId="{FC7721F0-429B-4CE7-BE98-C2F3C41FE9C7}" srcId="{D0F07F19-1F50-4B42-A7A0-278DF9D25BB1}" destId="{22625139-F93A-4F3F-A7AA-4923A01AEDF3}" srcOrd="2" destOrd="0" parTransId="{F549A0EB-6BE9-4749-8336-B02A279AE302}" sibTransId="{A8E2FA08-4DD4-4654-A85D-9A99162D6201}"/>
    <dgm:cxn modelId="{15F175F0-C7FA-4E61-82A4-7C1B46EB3DA2}" type="presOf" srcId="{A8E2FA08-4DD4-4654-A85D-9A99162D6201}" destId="{6FEE3320-F765-411D-B4AD-9D1CFC5DEDDD}" srcOrd="0" destOrd="0" presId="urn:microsoft.com/office/officeart/2005/8/layout/vProcess5"/>
    <dgm:cxn modelId="{9B4632FC-4573-46D2-9511-7A26ED798FF0}" type="presOf" srcId="{C2F8C7F7-44C4-414A-BCCD-56E91DD0A777}" destId="{77F75BF2-0CEF-4F30-A326-AB2D35C7411C}" srcOrd="1" destOrd="0" presId="urn:microsoft.com/office/officeart/2005/8/layout/vProcess5"/>
    <dgm:cxn modelId="{893DC0C3-8466-4BE3-AEFA-2743167A1ED0}" type="presParOf" srcId="{F7C64FE4-B743-4173-AF38-E15B373860BB}" destId="{38EDE452-776E-43EB-9FFD-1764B73AB173}" srcOrd="0" destOrd="0" presId="urn:microsoft.com/office/officeart/2005/8/layout/vProcess5"/>
    <dgm:cxn modelId="{D67FC091-84D1-45A6-A498-38CB49EF5C68}" type="presParOf" srcId="{F7C64FE4-B743-4173-AF38-E15B373860BB}" destId="{25D33812-34D6-4226-A6D4-51F7D7EAA1C7}" srcOrd="1" destOrd="0" presId="urn:microsoft.com/office/officeart/2005/8/layout/vProcess5"/>
    <dgm:cxn modelId="{62FAF470-57FB-42EF-A2A2-A1AE3292F1EA}" type="presParOf" srcId="{F7C64FE4-B743-4173-AF38-E15B373860BB}" destId="{7C86B145-1C2E-46BD-BE62-C42C80C5A654}" srcOrd="2" destOrd="0" presId="urn:microsoft.com/office/officeart/2005/8/layout/vProcess5"/>
    <dgm:cxn modelId="{369292A9-817E-4BFB-93B0-8218A9EE9166}" type="presParOf" srcId="{F7C64FE4-B743-4173-AF38-E15B373860BB}" destId="{862B5B41-53F5-454A-B8E6-70B721DC8B9A}" srcOrd="3" destOrd="0" presId="urn:microsoft.com/office/officeart/2005/8/layout/vProcess5"/>
    <dgm:cxn modelId="{CEEF7AE8-8659-43E6-95C3-9FD4D0DCFC43}" type="presParOf" srcId="{F7C64FE4-B743-4173-AF38-E15B373860BB}" destId="{D134E212-FDD1-424A-968F-869017AD5171}" srcOrd="4" destOrd="0" presId="urn:microsoft.com/office/officeart/2005/8/layout/vProcess5"/>
    <dgm:cxn modelId="{0311475E-4F93-4892-BE4B-86C622D97CFB}" type="presParOf" srcId="{F7C64FE4-B743-4173-AF38-E15B373860BB}" destId="{9CB462FF-72B3-4BFA-B916-65C5CB432162}" srcOrd="5" destOrd="0" presId="urn:microsoft.com/office/officeart/2005/8/layout/vProcess5"/>
    <dgm:cxn modelId="{E89DF94A-4045-4C8F-A9FB-CAC7F98EF112}" type="presParOf" srcId="{F7C64FE4-B743-4173-AF38-E15B373860BB}" destId="{0CB2EC4F-D832-4AE2-86CC-14F684CFA4E5}" srcOrd="6" destOrd="0" presId="urn:microsoft.com/office/officeart/2005/8/layout/vProcess5"/>
    <dgm:cxn modelId="{78DB7A5B-08E6-4494-8716-3E031BF46BD6}" type="presParOf" srcId="{F7C64FE4-B743-4173-AF38-E15B373860BB}" destId="{03DA9257-7161-48BA-BB8E-B2323EF3B158}" srcOrd="7" destOrd="0" presId="urn:microsoft.com/office/officeart/2005/8/layout/vProcess5"/>
    <dgm:cxn modelId="{B8212E95-1A15-4A8C-BC26-C76A84E0F2A2}" type="presParOf" srcId="{F7C64FE4-B743-4173-AF38-E15B373860BB}" destId="{6FEE3320-F765-411D-B4AD-9D1CFC5DEDDD}" srcOrd="8" destOrd="0" presId="urn:microsoft.com/office/officeart/2005/8/layout/vProcess5"/>
    <dgm:cxn modelId="{288A9D90-0DCF-4967-B280-A2B2D4648682}" type="presParOf" srcId="{F7C64FE4-B743-4173-AF38-E15B373860BB}" destId="{E32DC1E0-C267-4605-BE6F-5701FC898420}" srcOrd="9" destOrd="0" presId="urn:microsoft.com/office/officeart/2005/8/layout/vProcess5"/>
    <dgm:cxn modelId="{68599145-9665-42CA-9652-5890A0952F28}" type="presParOf" srcId="{F7C64FE4-B743-4173-AF38-E15B373860BB}" destId="{A130DAD6-1C3C-4736-BA6C-AFB4505579B9}" srcOrd="10" destOrd="0" presId="urn:microsoft.com/office/officeart/2005/8/layout/vProcess5"/>
    <dgm:cxn modelId="{8E296F24-C5D7-4CB5-91F0-C0FAC0744963}" type="presParOf" srcId="{F7C64FE4-B743-4173-AF38-E15B373860BB}" destId="{34150CD5-279D-4D74-89D1-64AAFB7C488C}" srcOrd="11" destOrd="0" presId="urn:microsoft.com/office/officeart/2005/8/layout/vProcess5"/>
    <dgm:cxn modelId="{619B085F-AA9E-49A5-81F5-7FDB54B1956D}" type="presParOf" srcId="{F7C64FE4-B743-4173-AF38-E15B373860BB}" destId="{11D22318-0819-466B-8466-17D55738B7D7}" srcOrd="12" destOrd="0" presId="urn:microsoft.com/office/officeart/2005/8/layout/vProcess5"/>
    <dgm:cxn modelId="{06F85501-EF54-4751-BE2B-F673EB5C732A}" type="presParOf" srcId="{F7C64FE4-B743-4173-AF38-E15B373860BB}" destId="{5F7690F5-2C8D-406A-80FD-BB328C770292}" srcOrd="13" destOrd="0" presId="urn:microsoft.com/office/officeart/2005/8/layout/vProcess5"/>
    <dgm:cxn modelId="{86FFED00-5FFB-4C50-9751-A96BEB1551C0}" type="presParOf" srcId="{F7C64FE4-B743-4173-AF38-E15B373860BB}" destId="{77F75BF2-0CEF-4F30-A326-AB2D35C7411C}" srcOrd="14" destOrd="0" presId="urn:microsoft.com/office/officeart/2005/8/layout/vProcess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C06D61D-0FC4-4628-91A3-86F16421AC5D}">
      <dsp:nvSpPr>
        <dsp:cNvPr id="0" name=""/>
        <dsp:cNvSpPr/>
      </dsp:nvSpPr>
      <dsp:spPr>
        <a:xfrm>
          <a:off x="477158" y="0"/>
          <a:ext cx="2138486" cy="937418"/>
        </a:xfrm>
        <a:prstGeom prst="roundRect">
          <a:avLst>
            <a:gd name="adj" fmla="val 10000"/>
          </a:avLst>
        </a:prstGeom>
        <a:solidFill>
          <a:schemeClr val="bg2">
            <a:lumMod val="5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Dân số ngày càng tăng</a:t>
          </a:r>
        </a:p>
      </dsp:txBody>
      <dsp:txXfrm>
        <a:off x="504614" y="27456"/>
        <a:ext cx="2083574" cy="882506"/>
      </dsp:txXfrm>
    </dsp:sp>
    <dsp:sp modelId="{F8C64D20-9935-4D79-A41F-37E6FDB0393E}">
      <dsp:nvSpPr>
        <dsp:cNvPr id="0" name=""/>
        <dsp:cNvSpPr/>
      </dsp:nvSpPr>
      <dsp:spPr>
        <a:xfrm rot="5400000">
          <a:off x="1370635" y="960854"/>
          <a:ext cx="351532" cy="42183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rot="-5400000">
        <a:off x="1419850" y="996007"/>
        <a:ext cx="253102" cy="246072"/>
      </dsp:txXfrm>
    </dsp:sp>
    <dsp:sp modelId="{20B89C64-D717-4CF5-B36A-93DCBF7AF1C8}">
      <dsp:nvSpPr>
        <dsp:cNvPr id="0" name=""/>
        <dsp:cNvSpPr/>
      </dsp:nvSpPr>
      <dsp:spPr>
        <a:xfrm>
          <a:off x="477158" y="1406128"/>
          <a:ext cx="2138486" cy="937418"/>
        </a:xfrm>
        <a:prstGeom prst="roundRect">
          <a:avLst>
            <a:gd name="adj" fmla="val 10000"/>
          </a:avLst>
        </a:prstGeom>
        <a:solidFill>
          <a:schemeClr val="accent2">
            <a:lumMod val="75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Phương tiện cá nhân ngày càng nhiều</a:t>
          </a:r>
        </a:p>
      </dsp:txBody>
      <dsp:txXfrm>
        <a:off x="504614" y="1433584"/>
        <a:ext cx="2083574" cy="882506"/>
      </dsp:txXfrm>
    </dsp:sp>
    <dsp:sp modelId="{EDDBA7AC-CCD3-4A85-986B-F6390739CEEB}">
      <dsp:nvSpPr>
        <dsp:cNvPr id="0" name=""/>
        <dsp:cNvSpPr/>
      </dsp:nvSpPr>
      <dsp:spPr>
        <a:xfrm rot="5400000">
          <a:off x="1370635" y="2366982"/>
          <a:ext cx="351532" cy="42183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rot="-5400000">
        <a:off x="1419850" y="2402135"/>
        <a:ext cx="253102" cy="246072"/>
      </dsp:txXfrm>
    </dsp:sp>
    <dsp:sp modelId="{F82F3210-A75B-406F-9335-B6DDAF133838}">
      <dsp:nvSpPr>
        <dsp:cNvPr id="0" name=""/>
        <dsp:cNvSpPr/>
      </dsp:nvSpPr>
      <dsp:spPr>
        <a:xfrm>
          <a:off x="477158" y="2812256"/>
          <a:ext cx="2138486" cy="937418"/>
        </a:xfrm>
        <a:prstGeom prst="roundRect">
          <a:avLst>
            <a:gd name="adj" fmla="val 10000"/>
          </a:avLst>
        </a:prstGeom>
        <a:solidFill>
          <a:schemeClr val="accent6">
            <a:lumMod val="75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Thiếu chỗ đỗ đậu xe trầm trọng</a:t>
          </a:r>
        </a:p>
      </dsp:txBody>
      <dsp:txXfrm>
        <a:off x="504614" y="2839712"/>
        <a:ext cx="2083574" cy="88250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D5BCCB0-FE2C-4B39-92FA-86E015360BFE}">
      <dsp:nvSpPr>
        <dsp:cNvPr id="0" name=""/>
        <dsp:cNvSpPr/>
      </dsp:nvSpPr>
      <dsp:spPr>
        <a:xfrm>
          <a:off x="0" y="2928"/>
          <a:ext cx="4954587" cy="623705"/>
        </a:xfrm>
        <a:prstGeom prst="rect">
          <a:avLst/>
        </a:prstGeom>
        <a:solidFill>
          <a:schemeClr val="accent1">
            <a:lumMod val="40000"/>
            <a:lumOff val="60000"/>
            <a:alpha val="50000"/>
          </a:schemeClr>
        </a:solidFill>
        <a:ln>
          <a:noFill/>
        </a:ln>
        <a:effectLst/>
      </dsp:spPr>
      <dsp:style>
        <a:lnRef idx="0">
          <a:scrgbClr r="0" g="0" b="0"/>
        </a:lnRef>
        <a:fillRef idx="1">
          <a:scrgbClr r="0" g="0" b="0"/>
        </a:fillRef>
        <a:effectRef idx="0">
          <a:scrgbClr r="0" g="0" b="0"/>
        </a:effectRef>
        <a:fontRef idx="minor"/>
      </dsp:style>
    </dsp:sp>
    <dsp:sp modelId="{B970FC54-593D-4FE9-AFCD-C77EE53A4F01}">
      <dsp:nvSpPr>
        <dsp:cNvPr id="0" name=""/>
        <dsp:cNvSpPr/>
      </dsp:nvSpPr>
      <dsp:spPr>
        <a:xfrm>
          <a:off x="188670" y="143261"/>
          <a:ext cx="343037" cy="343037"/>
        </a:xfrm>
        <a:prstGeom prst="rect">
          <a:avLst/>
        </a:prstGeom>
        <a:blipFill dpi="0" rotWithShape="1">
          <a:blip xmlns:r="http://schemas.openxmlformats.org/officeDocument/2006/relationships" r:embed="rId1">
            <a:alphaModFix amt="5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002F504-21FD-4710-AB54-6DD4AE8B1DEB}">
      <dsp:nvSpPr>
        <dsp:cNvPr id="0" name=""/>
        <dsp:cNvSpPr/>
      </dsp:nvSpPr>
      <dsp:spPr>
        <a:xfrm>
          <a:off x="599789" y="2928"/>
          <a:ext cx="4234207" cy="6237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6009" tIns="66009" rIns="66009" bIns="66009" numCol="1" spcCol="1270" anchor="ctr" anchorCtr="0">
          <a:noAutofit/>
        </a:bodyPr>
        <a:lstStyle/>
        <a:p>
          <a:pPr marL="0" lvl="0" indent="0" algn="l" defTabSz="844550">
            <a:lnSpc>
              <a:spcPct val="90000"/>
            </a:lnSpc>
            <a:spcBef>
              <a:spcPct val="0"/>
            </a:spcBef>
            <a:spcAft>
              <a:spcPct val="35000"/>
            </a:spcAft>
            <a:buNone/>
          </a:pPr>
          <a:r>
            <a:rPr lang="en-US" sz="1900" kern="1200">
              <a:solidFill>
                <a:schemeClr val="accent1">
                  <a:lumMod val="50000"/>
                </a:schemeClr>
              </a:solidFill>
            </a:rPr>
            <a:t>Lesson 1.</a:t>
          </a:r>
          <a:r>
            <a:rPr lang="en-US" sz="1900" kern="1200"/>
            <a:t> </a:t>
          </a:r>
          <a:r>
            <a:rPr lang="en-US" sz="1900" kern="1200">
              <a:solidFill>
                <a:schemeClr val="tx1">
                  <a:alpha val="60000"/>
                </a:schemeClr>
              </a:solidFill>
            </a:rPr>
            <a:t>Lorem ipsum dolor sit amet</a:t>
          </a:r>
        </a:p>
      </dsp:txBody>
      <dsp:txXfrm>
        <a:off x="599789" y="2928"/>
        <a:ext cx="4234207" cy="623705"/>
      </dsp:txXfrm>
    </dsp:sp>
    <dsp:sp modelId="{CD05AFB1-E184-456B-B0D2-9C36C4272D02}">
      <dsp:nvSpPr>
        <dsp:cNvPr id="0" name=""/>
        <dsp:cNvSpPr/>
      </dsp:nvSpPr>
      <dsp:spPr>
        <a:xfrm>
          <a:off x="0" y="782559"/>
          <a:ext cx="4954587" cy="623705"/>
        </a:xfrm>
        <a:prstGeom prst="rect">
          <a:avLst/>
        </a:prstGeom>
        <a:solidFill>
          <a:schemeClr val="accent1">
            <a:lumMod val="40000"/>
            <a:lumOff val="60000"/>
            <a:alpha val="50000"/>
          </a:schemeClr>
        </a:solidFill>
        <a:ln>
          <a:noFill/>
        </a:ln>
        <a:effectLst/>
      </dsp:spPr>
      <dsp:style>
        <a:lnRef idx="0">
          <a:scrgbClr r="0" g="0" b="0"/>
        </a:lnRef>
        <a:fillRef idx="1">
          <a:scrgbClr r="0" g="0" b="0"/>
        </a:fillRef>
        <a:effectRef idx="0">
          <a:scrgbClr r="0" g="0" b="0"/>
        </a:effectRef>
        <a:fontRef idx="minor"/>
      </dsp:style>
    </dsp:sp>
    <dsp:sp modelId="{74FDC127-8DFD-4460-AE93-0411105DEB60}">
      <dsp:nvSpPr>
        <dsp:cNvPr id="0" name=""/>
        <dsp:cNvSpPr/>
      </dsp:nvSpPr>
      <dsp:spPr>
        <a:xfrm>
          <a:off x="188670" y="922893"/>
          <a:ext cx="343037" cy="343037"/>
        </a:xfrm>
        <a:prstGeom prst="rect">
          <a:avLst/>
        </a:prstGeom>
        <a:blipFill dpi="0" rotWithShape="1">
          <a:blip xmlns:r="http://schemas.openxmlformats.org/officeDocument/2006/relationships" r:embed="rId3">
            <a:alphaModFix amt="5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A91019B-6FF6-4E88-A622-AA77E19BE965}">
      <dsp:nvSpPr>
        <dsp:cNvPr id="0" name=""/>
        <dsp:cNvSpPr/>
      </dsp:nvSpPr>
      <dsp:spPr>
        <a:xfrm>
          <a:off x="599789" y="782559"/>
          <a:ext cx="4234207" cy="6237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6009" tIns="66009" rIns="66009" bIns="66009" numCol="1" spcCol="1270" anchor="ctr" anchorCtr="0">
          <a:noAutofit/>
        </a:bodyPr>
        <a:lstStyle/>
        <a:p>
          <a:pPr marL="0" lvl="0" indent="0" algn="l" defTabSz="844550">
            <a:lnSpc>
              <a:spcPct val="90000"/>
            </a:lnSpc>
            <a:spcBef>
              <a:spcPct val="0"/>
            </a:spcBef>
            <a:spcAft>
              <a:spcPct val="35000"/>
            </a:spcAft>
            <a:buNone/>
          </a:pPr>
          <a:r>
            <a:rPr lang="en-US" sz="1900" kern="1200">
              <a:solidFill>
                <a:schemeClr val="accent1">
                  <a:lumMod val="50000"/>
                </a:schemeClr>
              </a:solidFill>
            </a:rPr>
            <a:t>Lesson 2.</a:t>
          </a:r>
          <a:r>
            <a:rPr lang="en-US" sz="1900" kern="1200"/>
            <a:t> </a:t>
          </a:r>
          <a:r>
            <a:rPr lang="en-US" sz="1900" b="0" i="0" kern="1200">
              <a:solidFill>
                <a:schemeClr val="tx1">
                  <a:alpha val="60000"/>
                </a:schemeClr>
              </a:solidFill>
            </a:rPr>
            <a:t>Sed ut perspiciatis unde</a:t>
          </a:r>
          <a:endParaRPr lang="en-US" sz="1900" kern="1200">
            <a:solidFill>
              <a:schemeClr val="tx1">
                <a:alpha val="60000"/>
              </a:schemeClr>
            </a:solidFill>
          </a:endParaRPr>
        </a:p>
      </dsp:txBody>
      <dsp:txXfrm>
        <a:off x="599789" y="782559"/>
        <a:ext cx="4234207" cy="623705"/>
      </dsp:txXfrm>
    </dsp:sp>
    <dsp:sp modelId="{A8176E5D-B119-4234-91AB-EFE9C2CF80B7}">
      <dsp:nvSpPr>
        <dsp:cNvPr id="0" name=""/>
        <dsp:cNvSpPr/>
      </dsp:nvSpPr>
      <dsp:spPr>
        <a:xfrm>
          <a:off x="0" y="1562191"/>
          <a:ext cx="4954587" cy="623705"/>
        </a:xfrm>
        <a:prstGeom prst="rect">
          <a:avLst/>
        </a:prstGeom>
        <a:solidFill>
          <a:schemeClr val="accent1">
            <a:lumMod val="40000"/>
            <a:lumOff val="60000"/>
            <a:alpha val="50000"/>
          </a:schemeClr>
        </a:solidFill>
        <a:ln>
          <a:noFill/>
        </a:ln>
        <a:effectLst/>
      </dsp:spPr>
      <dsp:style>
        <a:lnRef idx="0">
          <a:scrgbClr r="0" g="0" b="0"/>
        </a:lnRef>
        <a:fillRef idx="1">
          <a:scrgbClr r="0" g="0" b="0"/>
        </a:fillRef>
        <a:effectRef idx="0">
          <a:scrgbClr r="0" g="0" b="0"/>
        </a:effectRef>
        <a:fontRef idx="minor"/>
      </dsp:style>
    </dsp:sp>
    <dsp:sp modelId="{DB85AE0A-C466-4604-9C2E-87F8EA52DD0F}">
      <dsp:nvSpPr>
        <dsp:cNvPr id="0" name=""/>
        <dsp:cNvSpPr/>
      </dsp:nvSpPr>
      <dsp:spPr>
        <a:xfrm>
          <a:off x="188670" y="1702525"/>
          <a:ext cx="343037" cy="343037"/>
        </a:xfrm>
        <a:prstGeom prst="rect">
          <a:avLst/>
        </a:prstGeom>
        <a:blipFill dpi="0" rotWithShape="1">
          <a:blip xmlns:r="http://schemas.openxmlformats.org/officeDocument/2006/relationships" r:embed="rId5">
            <a:alphaModFix amt="5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A5E0268-7557-41F6-A6CC-892DF11AAC18}">
      <dsp:nvSpPr>
        <dsp:cNvPr id="0" name=""/>
        <dsp:cNvSpPr/>
      </dsp:nvSpPr>
      <dsp:spPr>
        <a:xfrm>
          <a:off x="599789" y="1562191"/>
          <a:ext cx="4234207" cy="6237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6009" tIns="66009" rIns="66009" bIns="66009" numCol="1" spcCol="1270" anchor="ctr" anchorCtr="0">
          <a:noAutofit/>
        </a:bodyPr>
        <a:lstStyle/>
        <a:p>
          <a:pPr marL="0" lvl="0" indent="0" algn="l" defTabSz="844550">
            <a:lnSpc>
              <a:spcPct val="90000"/>
            </a:lnSpc>
            <a:spcBef>
              <a:spcPct val="0"/>
            </a:spcBef>
            <a:spcAft>
              <a:spcPct val="35000"/>
            </a:spcAft>
            <a:buNone/>
          </a:pPr>
          <a:r>
            <a:rPr lang="en-US" sz="1900" kern="1200">
              <a:solidFill>
                <a:schemeClr val="accent1">
                  <a:lumMod val="50000"/>
                </a:schemeClr>
              </a:solidFill>
            </a:rPr>
            <a:t>Lesson 3.</a:t>
          </a:r>
          <a:r>
            <a:rPr lang="en-US" sz="1900" kern="1200"/>
            <a:t> </a:t>
          </a:r>
          <a:r>
            <a:rPr lang="en-US" sz="1900" kern="1200">
              <a:solidFill>
                <a:schemeClr val="tx1">
                  <a:alpha val="60000"/>
                </a:schemeClr>
              </a:solidFill>
            </a:rPr>
            <a:t>Lorem ipsum dolor sit amet</a:t>
          </a:r>
        </a:p>
      </dsp:txBody>
      <dsp:txXfrm>
        <a:off x="599789" y="1562191"/>
        <a:ext cx="4234207" cy="623705"/>
      </dsp:txXfrm>
    </dsp:sp>
    <dsp:sp modelId="{A102E018-9C2C-4317-8572-9362E8FC1AF8}">
      <dsp:nvSpPr>
        <dsp:cNvPr id="0" name=""/>
        <dsp:cNvSpPr/>
      </dsp:nvSpPr>
      <dsp:spPr>
        <a:xfrm>
          <a:off x="0" y="2341822"/>
          <a:ext cx="4954587" cy="623705"/>
        </a:xfrm>
        <a:prstGeom prst="rect">
          <a:avLst/>
        </a:prstGeom>
        <a:solidFill>
          <a:schemeClr val="accent1">
            <a:lumMod val="40000"/>
            <a:lumOff val="60000"/>
            <a:alpha val="50000"/>
          </a:schemeClr>
        </a:solidFill>
        <a:ln>
          <a:noFill/>
        </a:ln>
        <a:effectLst/>
      </dsp:spPr>
      <dsp:style>
        <a:lnRef idx="0">
          <a:scrgbClr r="0" g="0" b="0"/>
        </a:lnRef>
        <a:fillRef idx="1">
          <a:scrgbClr r="0" g="0" b="0"/>
        </a:fillRef>
        <a:effectRef idx="0">
          <a:scrgbClr r="0" g="0" b="0"/>
        </a:effectRef>
        <a:fontRef idx="minor"/>
      </dsp:style>
    </dsp:sp>
    <dsp:sp modelId="{3353CF1D-5822-47BA-A6C2-AC7DC94D5A9C}">
      <dsp:nvSpPr>
        <dsp:cNvPr id="0" name=""/>
        <dsp:cNvSpPr/>
      </dsp:nvSpPr>
      <dsp:spPr>
        <a:xfrm>
          <a:off x="188670" y="2482156"/>
          <a:ext cx="343037" cy="343037"/>
        </a:xfrm>
        <a:prstGeom prst="rect">
          <a:avLst/>
        </a:prstGeom>
        <a:blipFill dpi="0" rotWithShape="1">
          <a:blip xmlns:r="http://schemas.openxmlformats.org/officeDocument/2006/relationships" r:embed="rId7">
            <a:alphaModFix amt="50000"/>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05634FC-081B-4BC5-BE4E-70E96448CBC7}">
      <dsp:nvSpPr>
        <dsp:cNvPr id="0" name=""/>
        <dsp:cNvSpPr/>
      </dsp:nvSpPr>
      <dsp:spPr>
        <a:xfrm>
          <a:off x="599789" y="2341822"/>
          <a:ext cx="4234207" cy="6237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6009" tIns="66009" rIns="66009" bIns="66009" numCol="1" spcCol="1270" anchor="ctr" anchorCtr="0">
          <a:noAutofit/>
        </a:bodyPr>
        <a:lstStyle/>
        <a:p>
          <a:pPr marL="0" lvl="0" indent="0" algn="l" defTabSz="844550">
            <a:lnSpc>
              <a:spcPct val="90000"/>
            </a:lnSpc>
            <a:spcBef>
              <a:spcPct val="0"/>
            </a:spcBef>
            <a:spcAft>
              <a:spcPct val="35000"/>
            </a:spcAft>
            <a:buNone/>
          </a:pPr>
          <a:r>
            <a:rPr lang="en-US" sz="1900" kern="1200">
              <a:solidFill>
                <a:schemeClr val="accent1">
                  <a:lumMod val="50000"/>
                </a:schemeClr>
              </a:solidFill>
            </a:rPr>
            <a:t>Lesson 4.</a:t>
          </a:r>
          <a:r>
            <a:rPr lang="en-US" sz="1900" kern="1200"/>
            <a:t> </a:t>
          </a:r>
          <a:r>
            <a:rPr lang="en-US" sz="1900" b="0" i="0" kern="1200">
              <a:solidFill>
                <a:schemeClr val="tx1">
                  <a:alpha val="60000"/>
                </a:schemeClr>
              </a:solidFill>
            </a:rPr>
            <a:t>Sed ut perspiciatis unde</a:t>
          </a:r>
          <a:endParaRPr lang="en-US" sz="1900" kern="1200">
            <a:solidFill>
              <a:schemeClr val="tx1">
                <a:alpha val="60000"/>
              </a:schemeClr>
            </a:solidFill>
          </a:endParaRPr>
        </a:p>
      </dsp:txBody>
      <dsp:txXfrm>
        <a:off x="599789" y="2341822"/>
        <a:ext cx="4234207" cy="623705"/>
      </dsp:txXfrm>
    </dsp:sp>
    <dsp:sp modelId="{E3FB0205-9E6F-404E-BB9F-D3662F49AF1C}">
      <dsp:nvSpPr>
        <dsp:cNvPr id="0" name=""/>
        <dsp:cNvSpPr/>
      </dsp:nvSpPr>
      <dsp:spPr>
        <a:xfrm>
          <a:off x="0" y="3121454"/>
          <a:ext cx="4954587" cy="623705"/>
        </a:xfrm>
        <a:prstGeom prst="rect">
          <a:avLst/>
        </a:prstGeom>
        <a:solidFill>
          <a:schemeClr val="accent1">
            <a:lumMod val="40000"/>
            <a:lumOff val="60000"/>
            <a:alpha val="50000"/>
          </a:schemeClr>
        </a:solidFill>
        <a:ln>
          <a:noFill/>
        </a:ln>
        <a:effectLst/>
      </dsp:spPr>
      <dsp:style>
        <a:lnRef idx="0">
          <a:scrgbClr r="0" g="0" b="0"/>
        </a:lnRef>
        <a:fillRef idx="1">
          <a:scrgbClr r="0" g="0" b="0"/>
        </a:fillRef>
        <a:effectRef idx="0">
          <a:scrgbClr r="0" g="0" b="0"/>
        </a:effectRef>
        <a:fontRef idx="minor"/>
      </dsp:style>
    </dsp:sp>
    <dsp:sp modelId="{7169F0BE-38ED-4AA0-BD0F-6AEA778C8DB9}">
      <dsp:nvSpPr>
        <dsp:cNvPr id="0" name=""/>
        <dsp:cNvSpPr/>
      </dsp:nvSpPr>
      <dsp:spPr>
        <a:xfrm>
          <a:off x="188670" y="3261788"/>
          <a:ext cx="343037" cy="343037"/>
        </a:xfrm>
        <a:prstGeom prst="rect">
          <a:avLst/>
        </a:prstGeom>
        <a:blipFill dpi="0" rotWithShape="1">
          <a:blip xmlns:r="http://schemas.openxmlformats.org/officeDocument/2006/relationships" r:embed="rId9">
            <a:alphaModFix amt="50000"/>
            <a:extLst>
              <a:ext uri="{96DAC541-7B7A-43D3-8B79-37D633B846F1}">
                <asvg:svgBlip xmlns:asvg="http://schemas.microsoft.com/office/drawing/2016/SVG/main" r:embed="rId10"/>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B0F5FA3-DAEB-4780-B272-E569966A52CF}">
      <dsp:nvSpPr>
        <dsp:cNvPr id="0" name=""/>
        <dsp:cNvSpPr/>
      </dsp:nvSpPr>
      <dsp:spPr>
        <a:xfrm>
          <a:off x="584715" y="3121454"/>
          <a:ext cx="4234207" cy="6237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6009" tIns="66009" rIns="66009" bIns="66009" numCol="1" spcCol="1270" anchor="ctr" anchorCtr="0">
          <a:noAutofit/>
        </a:bodyPr>
        <a:lstStyle/>
        <a:p>
          <a:pPr marL="0" lvl="0" indent="0" algn="l" defTabSz="844550">
            <a:lnSpc>
              <a:spcPct val="90000"/>
            </a:lnSpc>
            <a:spcBef>
              <a:spcPct val="0"/>
            </a:spcBef>
            <a:spcAft>
              <a:spcPct val="35000"/>
            </a:spcAft>
            <a:buNone/>
          </a:pPr>
          <a:r>
            <a:rPr lang="en-US" sz="1900" kern="1200">
              <a:solidFill>
                <a:schemeClr val="accent1">
                  <a:lumMod val="50000"/>
                </a:schemeClr>
              </a:solidFill>
            </a:rPr>
            <a:t>Lesson 5.</a:t>
          </a:r>
          <a:r>
            <a:rPr lang="en-US" sz="1900" kern="1200"/>
            <a:t> </a:t>
          </a:r>
          <a:r>
            <a:rPr lang="en-US" sz="1900" kern="1200">
              <a:solidFill>
                <a:schemeClr val="tx1">
                  <a:alpha val="60000"/>
                </a:schemeClr>
              </a:solidFill>
            </a:rPr>
            <a:t>Lorem ipsum dolor sit amet</a:t>
          </a:r>
        </a:p>
      </dsp:txBody>
      <dsp:txXfrm>
        <a:off x="584715" y="3121454"/>
        <a:ext cx="4234207" cy="62370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5CEA98-93B9-4B2D-B9B9-9537AD997164}">
      <dsp:nvSpPr>
        <dsp:cNvPr id="0" name=""/>
        <dsp:cNvSpPr/>
      </dsp:nvSpPr>
      <dsp:spPr>
        <a:xfrm>
          <a:off x="2027" y="1354978"/>
          <a:ext cx="2023282" cy="171431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t="-9000" b="-9000"/>
          </a:stretch>
        </a:blipFill>
        <a:ln w="15875" cap="flat" cmpd="sng" algn="ctr">
          <a:noFill/>
          <a:prstDash val="solid"/>
        </a:ln>
        <a:effectLst/>
      </dsp:spPr>
      <dsp:style>
        <a:lnRef idx="2">
          <a:scrgbClr r="0" g="0" b="0"/>
        </a:lnRef>
        <a:fillRef idx="1">
          <a:scrgbClr r="0" g="0" b="0"/>
        </a:fillRef>
        <a:effectRef idx="0">
          <a:scrgbClr r="0" g="0" b="0"/>
        </a:effectRef>
        <a:fontRef idx="minor"/>
      </dsp:style>
    </dsp:sp>
    <dsp:sp modelId="{082F9D57-96B4-483D-A747-06D859B5D858}">
      <dsp:nvSpPr>
        <dsp:cNvPr id="0" name=""/>
        <dsp:cNvSpPr/>
      </dsp:nvSpPr>
      <dsp:spPr>
        <a:xfrm>
          <a:off x="1283" y="3089255"/>
          <a:ext cx="2378149" cy="998557"/>
        </a:xfrm>
        <a:prstGeom prst="roundRect">
          <a:avLst>
            <a:gd name="adj" fmla="val 10000"/>
          </a:avLst>
        </a:prstGeom>
        <a:noFill/>
        <a:ln w="15875"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a:solidFill>
                <a:schemeClr val="accent1">
                  <a:lumMod val="50000"/>
                </a:schemeClr>
              </a:solidFill>
            </a:rPr>
            <a:t>Lorem ipsum dolor sit amet, consectetuer adipiscing elit</a:t>
          </a:r>
        </a:p>
      </dsp:txBody>
      <dsp:txXfrm>
        <a:off x="30530" y="3118502"/>
        <a:ext cx="2319655" cy="940063"/>
      </dsp:txXfrm>
    </dsp:sp>
    <dsp:sp modelId="{857B4CA8-411B-47F9-AD8E-CC9E8998191B}">
      <dsp:nvSpPr>
        <dsp:cNvPr id="0" name=""/>
        <dsp:cNvSpPr/>
      </dsp:nvSpPr>
      <dsp:spPr>
        <a:xfrm>
          <a:off x="2027" y="633330"/>
          <a:ext cx="2023282" cy="542559"/>
        </a:xfrm>
        <a:prstGeom prst="rect">
          <a:avLst/>
        </a:prstGeom>
        <a:solidFill>
          <a:schemeClr val="accent1">
            <a:lumMod val="40000"/>
            <a:lumOff val="60000"/>
            <a:alpha val="50000"/>
          </a:schemeClr>
        </a:solid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solidFill>
                <a:schemeClr val="tx1"/>
              </a:solidFill>
            </a:rPr>
            <a:t>Map</a:t>
          </a:r>
        </a:p>
      </dsp:txBody>
      <dsp:txXfrm>
        <a:off x="2027" y="633330"/>
        <a:ext cx="2023282" cy="542559"/>
      </dsp:txXfrm>
    </dsp:sp>
    <dsp:sp modelId="{175B4889-8837-4A51-B8E4-43DED68FD91D}">
      <dsp:nvSpPr>
        <dsp:cNvPr id="0" name=""/>
        <dsp:cNvSpPr/>
      </dsp:nvSpPr>
      <dsp:spPr>
        <a:xfrm>
          <a:off x="4521012" y="1354978"/>
          <a:ext cx="2023282" cy="171431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t="-9000" b="-9000"/>
          </a:stretch>
        </a:blipFill>
        <a:ln w="15875" cap="flat" cmpd="sng" algn="ctr">
          <a:noFill/>
          <a:prstDash val="solid"/>
        </a:ln>
        <a:effectLst/>
      </dsp:spPr>
      <dsp:style>
        <a:lnRef idx="2">
          <a:scrgbClr r="0" g="0" b="0"/>
        </a:lnRef>
        <a:fillRef idx="1">
          <a:scrgbClr r="0" g="0" b="0"/>
        </a:fillRef>
        <a:effectRef idx="0">
          <a:scrgbClr r="0" g="0" b="0"/>
        </a:effectRef>
        <a:fontRef idx="minor"/>
      </dsp:style>
    </dsp:sp>
    <dsp:sp modelId="{DDAD261B-380A-44B9-A99B-A72499989074}">
      <dsp:nvSpPr>
        <dsp:cNvPr id="0" name=""/>
        <dsp:cNvSpPr/>
      </dsp:nvSpPr>
      <dsp:spPr>
        <a:xfrm>
          <a:off x="4428789" y="3089252"/>
          <a:ext cx="2378149" cy="998557"/>
        </a:xfrm>
        <a:prstGeom prst="roundRect">
          <a:avLst>
            <a:gd name="adj" fmla="val 10000"/>
          </a:avLst>
        </a:prstGeom>
        <a:noFill/>
        <a:ln w="15875"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a:solidFill>
                <a:schemeClr val="accent1">
                  <a:lumMod val="50000"/>
                </a:schemeClr>
              </a:solidFill>
            </a:rPr>
            <a:t>Lorem ipsum dolor sit amet, consectetuer adipiscing elit</a:t>
          </a:r>
        </a:p>
      </dsp:txBody>
      <dsp:txXfrm>
        <a:off x="4458036" y="3118499"/>
        <a:ext cx="2319655" cy="940063"/>
      </dsp:txXfrm>
    </dsp:sp>
    <dsp:sp modelId="{494B1894-FA4F-4EC1-8E8E-68AEB4899B72}">
      <dsp:nvSpPr>
        <dsp:cNvPr id="0" name=""/>
        <dsp:cNvSpPr/>
      </dsp:nvSpPr>
      <dsp:spPr>
        <a:xfrm>
          <a:off x="4521012" y="633330"/>
          <a:ext cx="2023282" cy="542559"/>
        </a:xfrm>
        <a:prstGeom prst="rect">
          <a:avLst/>
        </a:prstGeom>
        <a:solidFill>
          <a:schemeClr val="accent1">
            <a:lumMod val="40000"/>
            <a:lumOff val="60000"/>
            <a:alpha val="50000"/>
          </a:schemeClr>
        </a:solid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solidFill>
                <a:schemeClr val="tx1"/>
              </a:solidFill>
            </a:rPr>
            <a:t>Road</a:t>
          </a:r>
        </a:p>
      </dsp:txBody>
      <dsp:txXfrm>
        <a:off x="4521012" y="633330"/>
        <a:ext cx="2023282" cy="542559"/>
      </dsp:txXfrm>
    </dsp:sp>
    <dsp:sp modelId="{EA1B9F6F-093C-4E75-8A08-13CC63E48A2A}">
      <dsp:nvSpPr>
        <dsp:cNvPr id="0" name=""/>
        <dsp:cNvSpPr/>
      </dsp:nvSpPr>
      <dsp:spPr>
        <a:xfrm>
          <a:off x="8775331" y="1354978"/>
          <a:ext cx="2023282" cy="171431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t="-9000" b="-9000"/>
          </a:stretch>
        </a:blipFill>
        <a:ln w="15875" cap="flat" cmpd="sng" algn="ctr">
          <a:noFill/>
          <a:prstDash val="solid"/>
        </a:ln>
        <a:effectLst/>
      </dsp:spPr>
      <dsp:style>
        <a:lnRef idx="2">
          <a:scrgbClr r="0" g="0" b="0"/>
        </a:lnRef>
        <a:fillRef idx="1">
          <a:scrgbClr r="0" g="0" b="0"/>
        </a:fillRef>
        <a:effectRef idx="0">
          <a:scrgbClr r="0" g="0" b="0"/>
        </a:effectRef>
        <a:fontRef idx="minor"/>
      </dsp:style>
    </dsp:sp>
    <dsp:sp modelId="{6AB589D1-3A2C-4500-AF5C-B9B478C9C905}">
      <dsp:nvSpPr>
        <dsp:cNvPr id="0" name=""/>
        <dsp:cNvSpPr/>
      </dsp:nvSpPr>
      <dsp:spPr>
        <a:xfrm>
          <a:off x="8719953" y="3089252"/>
          <a:ext cx="2378149" cy="998557"/>
        </a:xfrm>
        <a:prstGeom prst="roundRect">
          <a:avLst>
            <a:gd name="adj" fmla="val 10000"/>
          </a:avLst>
        </a:prstGeom>
        <a:noFill/>
        <a:ln w="15875"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a:solidFill>
                <a:schemeClr val="accent1">
                  <a:lumMod val="50000"/>
                </a:schemeClr>
              </a:solidFill>
            </a:rPr>
            <a:t>Lorem ipsum dolor sit</a:t>
          </a:r>
          <a:br>
            <a:rPr lang="en-US" sz="1600" kern="1200">
              <a:solidFill>
                <a:schemeClr val="accent1">
                  <a:lumMod val="50000"/>
                </a:schemeClr>
              </a:solidFill>
            </a:rPr>
          </a:br>
          <a:r>
            <a:rPr lang="en-US" sz="1600" kern="1200">
              <a:solidFill>
                <a:schemeClr val="accent1">
                  <a:lumMod val="50000"/>
                </a:schemeClr>
              </a:solidFill>
            </a:rPr>
            <a:t>amet, consectetuer adipiscing elit</a:t>
          </a:r>
        </a:p>
      </dsp:txBody>
      <dsp:txXfrm>
        <a:off x="8749200" y="3118499"/>
        <a:ext cx="2319655" cy="940063"/>
      </dsp:txXfrm>
    </dsp:sp>
    <dsp:sp modelId="{9BB768B8-97D3-4773-9C90-8CAAE2C66A90}">
      <dsp:nvSpPr>
        <dsp:cNvPr id="0" name=""/>
        <dsp:cNvSpPr/>
      </dsp:nvSpPr>
      <dsp:spPr>
        <a:xfrm>
          <a:off x="8775331" y="633330"/>
          <a:ext cx="2023282" cy="542559"/>
        </a:xfrm>
        <a:prstGeom prst="rect">
          <a:avLst/>
        </a:prstGeom>
        <a:solidFill>
          <a:schemeClr val="accent1">
            <a:lumMod val="40000"/>
            <a:lumOff val="60000"/>
            <a:alpha val="50000"/>
          </a:schemeClr>
        </a:solid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solidFill>
                <a:schemeClr val="tx1"/>
              </a:solidFill>
            </a:rPr>
            <a:t>Mountain</a:t>
          </a:r>
        </a:p>
      </dsp:txBody>
      <dsp:txXfrm>
        <a:off x="8775331" y="633330"/>
        <a:ext cx="2023282" cy="54255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C80086-FAD2-4337-9774-2D11ADB6338B}">
      <dsp:nvSpPr>
        <dsp:cNvPr id="0" name=""/>
        <dsp:cNvSpPr/>
      </dsp:nvSpPr>
      <dsp:spPr>
        <a:xfrm>
          <a:off x="707812" y="401406"/>
          <a:ext cx="1955812" cy="1955812"/>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47679B3-5DF2-432F-B901-3F4B938B918B}">
      <dsp:nvSpPr>
        <dsp:cNvPr id="0" name=""/>
        <dsp:cNvSpPr/>
      </dsp:nvSpPr>
      <dsp:spPr>
        <a:xfrm>
          <a:off x="1124625" y="818218"/>
          <a:ext cx="1122187" cy="112218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497D422-E586-4CF3-B912-222307DB1AF1}">
      <dsp:nvSpPr>
        <dsp:cNvPr id="0" name=""/>
        <dsp:cNvSpPr/>
      </dsp:nvSpPr>
      <dsp:spPr>
        <a:xfrm>
          <a:off x="82593" y="2966406"/>
          <a:ext cx="3206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778000">
            <a:lnSpc>
              <a:spcPct val="100000"/>
            </a:lnSpc>
            <a:spcBef>
              <a:spcPct val="0"/>
            </a:spcBef>
            <a:spcAft>
              <a:spcPct val="35000"/>
            </a:spcAft>
            <a:buNone/>
            <a:defRPr cap="all"/>
          </a:pPr>
          <a:r>
            <a:rPr lang="en-US" sz="4000" kern="1200"/>
            <a:t>MAP</a:t>
          </a:r>
        </a:p>
      </dsp:txBody>
      <dsp:txXfrm>
        <a:off x="82593" y="2966406"/>
        <a:ext cx="3206250" cy="720000"/>
      </dsp:txXfrm>
    </dsp:sp>
    <dsp:sp modelId="{84D6A2B4-D034-4471-9540-2B564C1C8C94}">
      <dsp:nvSpPr>
        <dsp:cNvPr id="0" name=""/>
        <dsp:cNvSpPr/>
      </dsp:nvSpPr>
      <dsp:spPr>
        <a:xfrm>
          <a:off x="4475156" y="401406"/>
          <a:ext cx="1955812" cy="1955812"/>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EA5C1F8-EBAD-49DC-B916-3B1778787CB8}">
      <dsp:nvSpPr>
        <dsp:cNvPr id="0" name=""/>
        <dsp:cNvSpPr/>
      </dsp:nvSpPr>
      <dsp:spPr>
        <a:xfrm>
          <a:off x="4891968" y="818218"/>
          <a:ext cx="1122187" cy="112218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2334A97-4D09-4C79-B2B5-07BE1FF63668}">
      <dsp:nvSpPr>
        <dsp:cNvPr id="0" name=""/>
        <dsp:cNvSpPr/>
      </dsp:nvSpPr>
      <dsp:spPr>
        <a:xfrm>
          <a:off x="3849937" y="2966406"/>
          <a:ext cx="3206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778000">
            <a:lnSpc>
              <a:spcPct val="100000"/>
            </a:lnSpc>
            <a:spcBef>
              <a:spcPct val="0"/>
            </a:spcBef>
            <a:spcAft>
              <a:spcPct val="35000"/>
            </a:spcAft>
            <a:buNone/>
            <a:defRPr cap="all"/>
          </a:pPr>
          <a:r>
            <a:rPr lang="en-US" sz="4000" kern="1200"/>
            <a:t>ROAD</a:t>
          </a:r>
        </a:p>
      </dsp:txBody>
      <dsp:txXfrm>
        <a:off x="3849937" y="2966406"/>
        <a:ext cx="3206250" cy="720000"/>
      </dsp:txXfrm>
    </dsp:sp>
    <dsp:sp modelId="{45ED88D5-1FA1-4FD0-90D9-6371DD60718F}">
      <dsp:nvSpPr>
        <dsp:cNvPr id="0" name=""/>
        <dsp:cNvSpPr/>
      </dsp:nvSpPr>
      <dsp:spPr>
        <a:xfrm>
          <a:off x="8242500" y="401406"/>
          <a:ext cx="1955812" cy="1955812"/>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75F9911-9DBD-4B56-BCFF-7F94F0387671}">
      <dsp:nvSpPr>
        <dsp:cNvPr id="0" name=""/>
        <dsp:cNvSpPr/>
      </dsp:nvSpPr>
      <dsp:spPr>
        <a:xfrm>
          <a:off x="8659312" y="818218"/>
          <a:ext cx="1122187" cy="112218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0B93E8E-4067-4888-A70B-28FA0A3F3CD3}">
      <dsp:nvSpPr>
        <dsp:cNvPr id="0" name=""/>
        <dsp:cNvSpPr/>
      </dsp:nvSpPr>
      <dsp:spPr>
        <a:xfrm>
          <a:off x="7617281" y="2966406"/>
          <a:ext cx="3206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778000">
            <a:lnSpc>
              <a:spcPct val="100000"/>
            </a:lnSpc>
            <a:spcBef>
              <a:spcPct val="0"/>
            </a:spcBef>
            <a:spcAft>
              <a:spcPct val="35000"/>
            </a:spcAft>
            <a:buNone/>
            <a:defRPr cap="all"/>
          </a:pPr>
          <a:r>
            <a:rPr lang="en-US" sz="4000" kern="1200"/>
            <a:t>MOUNTAIN</a:t>
          </a:r>
        </a:p>
      </dsp:txBody>
      <dsp:txXfrm>
        <a:off x="7617281" y="2966406"/>
        <a:ext cx="3206250" cy="72000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D33812-34D6-4226-A6D4-51F7D7EAA1C7}">
      <dsp:nvSpPr>
        <dsp:cNvPr id="0" name=""/>
        <dsp:cNvSpPr/>
      </dsp:nvSpPr>
      <dsp:spPr>
        <a:xfrm>
          <a:off x="335" y="0"/>
          <a:ext cx="8397716" cy="735806"/>
        </a:xfrm>
        <a:prstGeom prst="rect">
          <a:avLst/>
        </a:prstGeom>
        <a:solidFill>
          <a:schemeClr val="accent1">
            <a:lumMod val="40000"/>
            <a:lumOff val="60000"/>
            <a:alpha val="50000"/>
          </a:schemeClr>
        </a:solid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800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solidFill>
                <a:schemeClr val="accent1">
                  <a:lumMod val="50000"/>
                </a:schemeClr>
              </a:solidFill>
            </a:rPr>
            <a:t>Lesson 1</a:t>
          </a:r>
          <a:r>
            <a:rPr lang="ru-RU" sz="2400" kern="1200">
              <a:solidFill>
                <a:schemeClr val="accent1">
                  <a:lumMod val="50000"/>
                </a:schemeClr>
              </a:solidFill>
            </a:rPr>
            <a:t>.</a:t>
          </a:r>
          <a:r>
            <a:rPr lang="ru-RU" sz="3200" kern="1200">
              <a:solidFill>
                <a:schemeClr val="accent1">
                  <a:lumMod val="50000"/>
                </a:schemeClr>
              </a:solidFill>
            </a:rPr>
            <a:t> </a:t>
          </a:r>
          <a:r>
            <a:rPr lang="en-US" sz="1600" kern="1200">
              <a:solidFill>
                <a:schemeClr val="tx1">
                  <a:alpha val="70000"/>
                </a:schemeClr>
              </a:solidFill>
            </a:rPr>
            <a:t>Lorem ipsum dolor sit amet, consectetuer adipiscing elit</a:t>
          </a:r>
          <a:endParaRPr lang="en-US" sz="2000" kern="1200">
            <a:solidFill>
              <a:schemeClr val="tx1">
                <a:alpha val="70000"/>
              </a:schemeClr>
            </a:solidFill>
          </a:endParaRPr>
        </a:p>
      </dsp:txBody>
      <dsp:txXfrm>
        <a:off x="21886" y="21551"/>
        <a:ext cx="7517634" cy="692704"/>
      </dsp:txXfrm>
    </dsp:sp>
    <dsp:sp modelId="{7C86B145-1C2E-46BD-BE62-C42C80C5A654}">
      <dsp:nvSpPr>
        <dsp:cNvPr id="0" name=""/>
        <dsp:cNvSpPr/>
      </dsp:nvSpPr>
      <dsp:spPr>
        <a:xfrm>
          <a:off x="627102" y="838001"/>
          <a:ext cx="8397716" cy="735806"/>
        </a:xfrm>
        <a:prstGeom prst="rect">
          <a:avLst/>
        </a:prstGeom>
        <a:solidFill>
          <a:schemeClr val="accent1"/>
        </a:solid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800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t>Lesson 2. </a:t>
          </a:r>
          <a:r>
            <a:rPr lang="en-US" sz="1600" kern="1200">
              <a:solidFill>
                <a:schemeClr val="accent1">
                  <a:lumMod val="20000"/>
                  <a:lumOff val="80000"/>
                </a:schemeClr>
              </a:solidFill>
            </a:rPr>
            <a:t>S</a:t>
          </a:r>
          <a:r>
            <a:rPr lang="en-US" sz="1600" b="0" i="0" kern="1200">
              <a:solidFill>
                <a:schemeClr val="accent1">
                  <a:lumMod val="20000"/>
                  <a:lumOff val="80000"/>
                </a:schemeClr>
              </a:solidFill>
            </a:rPr>
            <a:t>ed ut perspiciatis unde omnis iste natus error sit voluptatem</a:t>
          </a:r>
          <a:endParaRPr lang="en-US" sz="1600" kern="1200">
            <a:solidFill>
              <a:schemeClr val="accent1">
                <a:lumMod val="20000"/>
                <a:lumOff val="80000"/>
              </a:schemeClr>
            </a:solidFill>
          </a:endParaRPr>
        </a:p>
      </dsp:txBody>
      <dsp:txXfrm>
        <a:off x="648653" y="859552"/>
        <a:ext cx="7249237" cy="692704"/>
      </dsp:txXfrm>
    </dsp:sp>
    <dsp:sp modelId="{862B5B41-53F5-454A-B8E6-70B721DC8B9A}">
      <dsp:nvSpPr>
        <dsp:cNvPr id="0" name=""/>
        <dsp:cNvSpPr/>
      </dsp:nvSpPr>
      <dsp:spPr>
        <a:xfrm>
          <a:off x="1254204" y="1676003"/>
          <a:ext cx="8397716" cy="735806"/>
        </a:xfrm>
        <a:prstGeom prst="rect">
          <a:avLst/>
        </a:prstGeom>
        <a:solidFill>
          <a:schemeClr val="accent1">
            <a:lumMod val="40000"/>
            <a:lumOff val="60000"/>
            <a:alpha val="50000"/>
          </a:schemeClr>
        </a:solid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800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solidFill>
                <a:schemeClr val="accent1">
                  <a:lumMod val="50000"/>
                </a:schemeClr>
              </a:solidFill>
            </a:rPr>
            <a:t>Lesson 3. </a:t>
          </a:r>
          <a:r>
            <a:rPr lang="en-US" sz="1600" kern="1200">
              <a:solidFill>
                <a:schemeClr val="tx1">
                  <a:alpha val="70000"/>
                </a:schemeClr>
              </a:solidFill>
            </a:rPr>
            <a:t>Lorem ipsum dolor sit amet, consectetuer adipiscing elit</a:t>
          </a:r>
        </a:p>
      </dsp:txBody>
      <dsp:txXfrm>
        <a:off x="1275755" y="1697554"/>
        <a:ext cx="7249237" cy="692704"/>
      </dsp:txXfrm>
    </dsp:sp>
    <dsp:sp modelId="{D134E212-FDD1-424A-968F-869017AD5171}">
      <dsp:nvSpPr>
        <dsp:cNvPr id="0" name=""/>
        <dsp:cNvSpPr/>
      </dsp:nvSpPr>
      <dsp:spPr>
        <a:xfrm>
          <a:off x="1881306" y="2514004"/>
          <a:ext cx="8397716" cy="735806"/>
        </a:xfrm>
        <a:prstGeom prst="rect">
          <a:avLst/>
        </a:prstGeom>
        <a:solidFill>
          <a:schemeClr val="accent1">
            <a:lumMod val="40000"/>
            <a:lumOff val="60000"/>
            <a:alpha val="50000"/>
          </a:schemeClr>
        </a:solid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800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solidFill>
                <a:schemeClr val="accent1">
                  <a:lumMod val="50000"/>
                </a:schemeClr>
              </a:solidFill>
            </a:rPr>
            <a:t>Lesson 4. </a:t>
          </a:r>
          <a:r>
            <a:rPr lang="en-US" sz="1600" kern="1200">
              <a:solidFill>
                <a:schemeClr val="tx1">
                  <a:alpha val="70000"/>
                </a:schemeClr>
              </a:solidFill>
            </a:rPr>
            <a:t>S</a:t>
          </a:r>
          <a:r>
            <a:rPr lang="en-US" sz="1600" b="0" i="0" kern="1200">
              <a:solidFill>
                <a:schemeClr val="tx1">
                  <a:alpha val="70000"/>
                </a:schemeClr>
              </a:solidFill>
            </a:rPr>
            <a:t>ed ut perspiciatis unde omnis iste natus error sit voluptatem</a:t>
          </a:r>
          <a:endParaRPr lang="en-US" sz="1600" kern="1200">
            <a:solidFill>
              <a:schemeClr val="tx1">
                <a:alpha val="70000"/>
              </a:schemeClr>
            </a:solidFill>
          </a:endParaRPr>
        </a:p>
      </dsp:txBody>
      <dsp:txXfrm>
        <a:off x="1902857" y="2535555"/>
        <a:ext cx="7249237" cy="692704"/>
      </dsp:txXfrm>
    </dsp:sp>
    <dsp:sp modelId="{9CB462FF-72B3-4BFA-B916-65C5CB432162}">
      <dsp:nvSpPr>
        <dsp:cNvPr id="0" name=""/>
        <dsp:cNvSpPr/>
      </dsp:nvSpPr>
      <dsp:spPr>
        <a:xfrm>
          <a:off x="2508408" y="3352006"/>
          <a:ext cx="8397716" cy="735806"/>
        </a:xfrm>
        <a:prstGeom prst="rect">
          <a:avLst/>
        </a:prstGeom>
        <a:solidFill>
          <a:schemeClr val="accent1">
            <a:lumMod val="40000"/>
            <a:lumOff val="60000"/>
            <a:alpha val="50000"/>
          </a:schemeClr>
        </a:solid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800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solidFill>
                <a:schemeClr val="accent1">
                  <a:lumMod val="50000"/>
                </a:schemeClr>
              </a:solidFill>
            </a:rPr>
            <a:t>Lesson 5. </a:t>
          </a:r>
          <a:r>
            <a:rPr lang="en-US" sz="1600" kern="1200">
              <a:solidFill>
                <a:schemeClr val="tx1">
                  <a:alpha val="70000"/>
                </a:schemeClr>
              </a:solidFill>
            </a:rPr>
            <a:t>Lorem ipsum dolor sit amet, consectetuer adipiscing elit</a:t>
          </a:r>
          <a:r>
            <a:rPr lang="en-US" sz="1600" kern="1200">
              <a:solidFill>
                <a:schemeClr val="accent1">
                  <a:lumMod val="60000"/>
                  <a:lumOff val="40000"/>
                  <a:alpha val="70000"/>
                </a:schemeClr>
              </a:solidFill>
            </a:rPr>
            <a:t> </a:t>
          </a:r>
        </a:p>
      </dsp:txBody>
      <dsp:txXfrm>
        <a:off x="2529959" y="3373557"/>
        <a:ext cx="7249237" cy="692704"/>
      </dsp:txXfrm>
    </dsp:sp>
    <dsp:sp modelId="{0CB2EC4F-D832-4AE2-86CC-14F684CFA4E5}">
      <dsp:nvSpPr>
        <dsp:cNvPr id="0" name=""/>
        <dsp:cNvSpPr/>
      </dsp:nvSpPr>
      <dsp:spPr>
        <a:xfrm>
          <a:off x="7676407" y="537547"/>
          <a:ext cx="478274" cy="478274"/>
        </a:xfrm>
        <a:prstGeom prst="downArrow">
          <a:avLst>
            <a:gd name="adj1" fmla="val 55000"/>
            <a:gd name="adj2" fmla="val 45000"/>
          </a:avLst>
        </a:prstGeom>
        <a:solidFill>
          <a:schemeClr val="accent1">
            <a:lumMod val="40000"/>
            <a:lumOff val="60000"/>
          </a:schemeClr>
        </a:solidFill>
        <a:ln w="15875"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26670" tIns="26670" rIns="26670" bIns="2667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7784019" y="537547"/>
        <a:ext cx="263050" cy="359901"/>
      </dsp:txXfrm>
    </dsp:sp>
    <dsp:sp modelId="{03DA9257-7161-48BA-BB8E-B2323EF3B158}">
      <dsp:nvSpPr>
        <dsp:cNvPr id="0" name=""/>
        <dsp:cNvSpPr/>
      </dsp:nvSpPr>
      <dsp:spPr>
        <a:xfrm>
          <a:off x="8303509" y="1375549"/>
          <a:ext cx="478274" cy="478274"/>
        </a:xfrm>
        <a:prstGeom prst="downArrow">
          <a:avLst>
            <a:gd name="adj1" fmla="val 55000"/>
            <a:gd name="adj2" fmla="val 45000"/>
          </a:avLst>
        </a:prstGeom>
        <a:solidFill>
          <a:schemeClr val="accent1">
            <a:lumMod val="40000"/>
            <a:lumOff val="60000"/>
          </a:schemeClr>
        </a:solidFill>
        <a:ln w="15875"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26670" tIns="26670" rIns="26670" bIns="2667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8411121" y="1375549"/>
        <a:ext cx="263050" cy="359901"/>
      </dsp:txXfrm>
    </dsp:sp>
    <dsp:sp modelId="{6FEE3320-F765-411D-B4AD-9D1CFC5DEDDD}">
      <dsp:nvSpPr>
        <dsp:cNvPr id="0" name=""/>
        <dsp:cNvSpPr/>
      </dsp:nvSpPr>
      <dsp:spPr>
        <a:xfrm>
          <a:off x="8930611" y="2201287"/>
          <a:ext cx="478274" cy="478274"/>
        </a:xfrm>
        <a:prstGeom prst="downArrow">
          <a:avLst>
            <a:gd name="adj1" fmla="val 55000"/>
            <a:gd name="adj2" fmla="val 45000"/>
          </a:avLst>
        </a:prstGeom>
        <a:solidFill>
          <a:schemeClr val="accent1">
            <a:lumMod val="40000"/>
            <a:lumOff val="60000"/>
          </a:schemeClr>
        </a:solidFill>
        <a:ln w="15875"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26670" tIns="26670" rIns="26670" bIns="2667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9038223" y="2201287"/>
        <a:ext cx="263050" cy="359901"/>
      </dsp:txXfrm>
    </dsp:sp>
    <dsp:sp modelId="{E32DC1E0-C267-4605-BE6F-5701FC898420}">
      <dsp:nvSpPr>
        <dsp:cNvPr id="0" name=""/>
        <dsp:cNvSpPr/>
      </dsp:nvSpPr>
      <dsp:spPr>
        <a:xfrm>
          <a:off x="9557713" y="3047464"/>
          <a:ext cx="478274" cy="478274"/>
        </a:xfrm>
        <a:prstGeom prst="downArrow">
          <a:avLst>
            <a:gd name="adj1" fmla="val 55000"/>
            <a:gd name="adj2" fmla="val 45000"/>
          </a:avLst>
        </a:prstGeom>
        <a:solidFill>
          <a:schemeClr val="accent1">
            <a:lumMod val="40000"/>
            <a:lumOff val="60000"/>
          </a:schemeClr>
        </a:solidFill>
        <a:ln w="15875"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26670" tIns="26670" rIns="26670" bIns="2667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9665325" y="3047464"/>
        <a:ext cx="263050" cy="359901"/>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D33812-34D6-4226-A6D4-51F7D7EAA1C7}">
      <dsp:nvSpPr>
        <dsp:cNvPr id="0" name=""/>
        <dsp:cNvSpPr/>
      </dsp:nvSpPr>
      <dsp:spPr>
        <a:xfrm>
          <a:off x="335" y="0"/>
          <a:ext cx="8397716" cy="735806"/>
        </a:xfrm>
        <a:prstGeom prst="rect">
          <a:avLst/>
        </a:prstGeom>
        <a:solidFill>
          <a:schemeClr val="accent1">
            <a:lumMod val="40000"/>
            <a:lumOff val="60000"/>
            <a:alpha val="50000"/>
          </a:schemeClr>
        </a:solid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800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solidFill>
                <a:schemeClr val="accent1">
                  <a:lumMod val="50000"/>
                </a:schemeClr>
              </a:solidFill>
            </a:rPr>
            <a:t>Lesson 1</a:t>
          </a:r>
          <a:r>
            <a:rPr lang="ru-RU" sz="2400" kern="1200">
              <a:solidFill>
                <a:schemeClr val="accent1">
                  <a:lumMod val="50000"/>
                </a:schemeClr>
              </a:solidFill>
            </a:rPr>
            <a:t>.</a:t>
          </a:r>
          <a:r>
            <a:rPr lang="ru-RU" sz="3200" kern="1200">
              <a:solidFill>
                <a:schemeClr val="accent1">
                  <a:lumMod val="50000"/>
                </a:schemeClr>
              </a:solidFill>
            </a:rPr>
            <a:t> </a:t>
          </a:r>
          <a:r>
            <a:rPr lang="en-US" sz="1600" kern="1200">
              <a:solidFill>
                <a:schemeClr val="tx1">
                  <a:alpha val="70000"/>
                </a:schemeClr>
              </a:solidFill>
            </a:rPr>
            <a:t>Lorem ipsum dolor sit amet, consectetuer adipiscing elit</a:t>
          </a:r>
          <a:endParaRPr lang="en-US" sz="2000" kern="1200">
            <a:solidFill>
              <a:schemeClr val="tx1">
                <a:alpha val="70000"/>
              </a:schemeClr>
            </a:solidFill>
          </a:endParaRPr>
        </a:p>
      </dsp:txBody>
      <dsp:txXfrm>
        <a:off x="21886" y="21551"/>
        <a:ext cx="7517634" cy="692704"/>
      </dsp:txXfrm>
    </dsp:sp>
    <dsp:sp modelId="{7C86B145-1C2E-46BD-BE62-C42C80C5A654}">
      <dsp:nvSpPr>
        <dsp:cNvPr id="0" name=""/>
        <dsp:cNvSpPr/>
      </dsp:nvSpPr>
      <dsp:spPr>
        <a:xfrm>
          <a:off x="627102" y="838001"/>
          <a:ext cx="8397716" cy="735806"/>
        </a:xfrm>
        <a:prstGeom prst="rect">
          <a:avLst/>
        </a:prstGeom>
        <a:solidFill>
          <a:schemeClr val="accent1"/>
        </a:solid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800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t>Lesson 2. </a:t>
          </a:r>
          <a:r>
            <a:rPr lang="en-US" sz="1600" kern="1200">
              <a:solidFill>
                <a:schemeClr val="accent1">
                  <a:lumMod val="20000"/>
                  <a:lumOff val="80000"/>
                </a:schemeClr>
              </a:solidFill>
            </a:rPr>
            <a:t>S</a:t>
          </a:r>
          <a:r>
            <a:rPr lang="en-US" sz="1600" b="0" i="0" kern="1200">
              <a:solidFill>
                <a:schemeClr val="accent1">
                  <a:lumMod val="20000"/>
                  <a:lumOff val="80000"/>
                </a:schemeClr>
              </a:solidFill>
            </a:rPr>
            <a:t>ed ut perspiciatis unde omnis iste natus error sit voluptatem</a:t>
          </a:r>
          <a:endParaRPr lang="en-US" sz="1600" kern="1200">
            <a:solidFill>
              <a:schemeClr val="accent1">
                <a:lumMod val="20000"/>
                <a:lumOff val="80000"/>
              </a:schemeClr>
            </a:solidFill>
          </a:endParaRPr>
        </a:p>
      </dsp:txBody>
      <dsp:txXfrm>
        <a:off x="648653" y="859552"/>
        <a:ext cx="7249237" cy="692704"/>
      </dsp:txXfrm>
    </dsp:sp>
    <dsp:sp modelId="{862B5B41-53F5-454A-B8E6-70B721DC8B9A}">
      <dsp:nvSpPr>
        <dsp:cNvPr id="0" name=""/>
        <dsp:cNvSpPr/>
      </dsp:nvSpPr>
      <dsp:spPr>
        <a:xfrm>
          <a:off x="1254204" y="1676003"/>
          <a:ext cx="8397716" cy="735806"/>
        </a:xfrm>
        <a:prstGeom prst="rect">
          <a:avLst/>
        </a:prstGeom>
        <a:solidFill>
          <a:schemeClr val="accent1">
            <a:lumMod val="40000"/>
            <a:lumOff val="60000"/>
            <a:alpha val="50000"/>
          </a:schemeClr>
        </a:solid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800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solidFill>
                <a:schemeClr val="accent1">
                  <a:lumMod val="50000"/>
                </a:schemeClr>
              </a:solidFill>
            </a:rPr>
            <a:t>Lesson 3. </a:t>
          </a:r>
          <a:r>
            <a:rPr lang="en-US" sz="1600" kern="1200">
              <a:solidFill>
                <a:schemeClr val="tx1">
                  <a:alpha val="70000"/>
                </a:schemeClr>
              </a:solidFill>
            </a:rPr>
            <a:t>Lorem ipsum dolor sit amet, consectetuer adipiscing elit</a:t>
          </a:r>
        </a:p>
      </dsp:txBody>
      <dsp:txXfrm>
        <a:off x="1275755" y="1697554"/>
        <a:ext cx="7249237" cy="692704"/>
      </dsp:txXfrm>
    </dsp:sp>
    <dsp:sp modelId="{D134E212-FDD1-424A-968F-869017AD5171}">
      <dsp:nvSpPr>
        <dsp:cNvPr id="0" name=""/>
        <dsp:cNvSpPr/>
      </dsp:nvSpPr>
      <dsp:spPr>
        <a:xfrm>
          <a:off x="1881306" y="2514004"/>
          <a:ext cx="8397716" cy="735806"/>
        </a:xfrm>
        <a:prstGeom prst="rect">
          <a:avLst/>
        </a:prstGeom>
        <a:solidFill>
          <a:schemeClr val="accent1">
            <a:lumMod val="40000"/>
            <a:lumOff val="60000"/>
            <a:alpha val="50000"/>
          </a:schemeClr>
        </a:solid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800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solidFill>
                <a:schemeClr val="accent1">
                  <a:lumMod val="50000"/>
                </a:schemeClr>
              </a:solidFill>
            </a:rPr>
            <a:t>Lesson 4. </a:t>
          </a:r>
          <a:r>
            <a:rPr lang="en-US" sz="1600" kern="1200">
              <a:solidFill>
                <a:schemeClr val="tx1">
                  <a:alpha val="70000"/>
                </a:schemeClr>
              </a:solidFill>
            </a:rPr>
            <a:t>S</a:t>
          </a:r>
          <a:r>
            <a:rPr lang="en-US" sz="1600" b="0" i="0" kern="1200">
              <a:solidFill>
                <a:schemeClr val="tx1">
                  <a:alpha val="70000"/>
                </a:schemeClr>
              </a:solidFill>
            </a:rPr>
            <a:t>ed ut perspiciatis unde omnis iste natus error sit voluptatem</a:t>
          </a:r>
          <a:endParaRPr lang="en-US" sz="1600" kern="1200">
            <a:solidFill>
              <a:schemeClr val="tx1">
                <a:alpha val="70000"/>
              </a:schemeClr>
            </a:solidFill>
          </a:endParaRPr>
        </a:p>
      </dsp:txBody>
      <dsp:txXfrm>
        <a:off x="1902857" y="2535555"/>
        <a:ext cx="7249237" cy="692704"/>
      </dsp:txXfrm>
    </dsp:sp>
    <dsp:sp modelId="{9CB462FF-72B3-4BFA-B916-65C5CB432162}">
      <dsp:nvSpPr>
        <dsp:cNvPr id="0" name=""/>
        <dsp:cNvSpPr/>
      </dsp:nvSpPr>
      <dsp:spPr>
        <a:xfrm>
          <a:off x="2508408" y="3352006"/>
          <a:ext cx="8397716" cy="735806"/>
        </a:xfrm>
        <a:prstGeom prst="rect">
          <a:avLst/>
        </a:prstGeom>
        <a:solidFill>
          <a:schemeClr val="accent1">
            <a:lumMod val="40000"/>
            <a:lumOff val="60000"/>
            <a:alpha val="50000"/>
          </a:schemeClr>
        </a:solid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800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solidFill>
                <a:schemeClr val="accent1">
                  <a:lumMod val="50000"/>
                </a:schemeClr>
              </a:solidFill>
            </a:rPr>
            <a:t>Lesson 5. </a:t>
          </a:r>
          <a:r>
            <a:rPr lang="en-US" sz="1600" kern="1200">
              <a:solidFill>
                <a:schemeClr val="tx1">
                  <a:alpha val="70000"/>
                </a:schemeClr>
              </a:solidFill>
            </a:rPr>
            <a:t>Lorem ipsum dolor sit amet, consectetuer adipiscing elit</a:t>
          </a:r>
          <a:r>
            <a:rPr lang="en-US" sz="1600" kern="1200">
              <a:solidFill>
                <a:schemeClr val="accent1">
                  <a:lumMod val="60000"/>
                  <a:lumOff val="40000"/>
                  <a:alpha val="70000"/>
                </a:schemeClr>
              </a:solidFill>
            </a:rPr>
            <a:t> </a:t>
          </a:r>
        </a:p>
      </dsp:txBody>
      <dsp:txXfrm>
        <a:off x="2529959" y="3373557"/>
        <a:ext cx="7249237" cy="692704"/>
      </dsp:txXfrm>
    </dsp:sp>
    <dsp:sp modelId="{0CB2EC4F-D832-4AE2-86CC-14F684CFA4E5}">
      <dsp:nvSpPr>
        <dsp:cNvPr id="0" name=""/>
        <dsp:cNvSpPr/>
      </dsp:nvSpPr>
      <dsp:spPr>
        <a:xfrm>
          <a:off x="7676407" y="537547"/>
          <a:ext cx="478274" cy="478274"/>
        </a:xfrm>
        <a:prstGeom prst="downArrow">
          <a:avLst>
            <a:gd name="adj1" fmla="val 55000"/>
            <a:gd name="adj2" fmla="val 45000"/>
          </a:avLst>
        </a:prstGeom>
        <a:solidFill>
          <a:schemeClr val="accent1">
            <a:lumMod val="40000"/>
            <a:lumOff val="60000"/>
          </a:schemeClr>
        </a:solidFill>
        <a:ln w="15875"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26670" tIns="26670" rIns="26670" bIns="2667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7784019" y="537547"/>
        <a:ext cx="263050" cy="359901"/>
      </dsp:txXfrm>
    </dsp:sp>
    <dsp:sp modelId="{03DA9257-7161-48BA-BB8E-B2323EF3B158}">
      <dsp:nvSpPr>
        <dsp:cNvPr id="0" name=""/>
        <dsp:cNvSpPr/>
      </dsp:nvSpPr>
      <dsp:spPr>
        <a:xfrm>
          <a:off x="8303509" y="1375549"/>
          <a:ext cx="478274" cy="478274"/>
        </a:xfrm>
        <a:prstGeom prst="downArrow">
          <a:avLst>
            <a:gd name="adj1" fmla="val 55000"/>
            <a:gd name="adj2" fmla="val 45000"/>
          </a:avLst>
        </a:prstGeom>
        <a:solidFill>
          <a:schemeClr val="accent1">
            <a:lumMod val="40000"/>
            <a:lumOff val="60000"/>
          </a:schemeClr>
        </a:solidFill>
        <a:ln w="15875"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26670" tIns="26670" rIns="26670" bIns="2667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8411121" y="1375549"/>
        <a:ext cx="263050" cy="359901"/>
      </dsp:txXfrm>
    </dsp:sp>
    <dsp:sp modelId="{6FEE3320-F765-411D-B4AD-9D1CFC5DEDDD}">
      <dsp:nvSpPr>
        <dsp:cNvPr id="0" name=""/>
        <dsp:cNvSpPr/>
      </dsp:nvSpPr>
      <dsp:spPr>
        <a:xfrm>
          <a:off x="8930611" y="2201287"/>
          <a:ext cx="478274" cy="478274"/>
        </a:xfrm>
        <a:prstGeom prst="downArrow">
          <a:avLst>
            <a:gd name="adj1" fmla="val 55000"/>
            <a:gd name="adj2" fmla="val 45000"/>
          </a:avLst>
        </a:prstGeom>
        <a:solidFill>
          <a:schemeClr val="accent1">
            <a:lumMod val="40000"/>
            <a:lumOff val="60000"/>
          </a:schemeClr>
        </a:solidFill>
        <a:ln w="15875"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26670" tIns="26670" rIns="26670" bIns="2667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9038223" y="2201287"/>
        <a:ext cx="263050" cy="359901"/>
      </dsp:txXfrm>
    </dsp:sp>
    <dsp:sp modelId="{E32DC1E0-C267-4605-BE6F-5701FC898420}">
      <dsp:nvSpPr>
        <dsp:cNvPr id="0" name=""/>
        <dsp:cNvSpPr/>
      </dsp:nvSpPr>
      <dsp:spPr>
        <a:xfrm>
          <a:off x="9557713" y="3047464"/>
          <a:ext cx="478274" cy="478274"/>
        </a:xfrm>
        <a:prstGeom prst="downArrow">
          <a:avLst>
            <a:gd name="adj1" fmla="val 55000"/>
            <a:gd name="adj2" fmla="val 45000"/>
          </a:avLst>
        </a:prstGeom>
        <a:solidFill>
          <a:schemeClr val="accent1">
            <a:lumMod val="40000"/>
            <a:lumOff val="60000"/>
          </a:schemeClr>
        </a:solidFill>
        <a:ln w="15875"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26670" tIns="26670" rIns="26670" bIns="2667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9665325" y="3047464"/>
        <a:ext cx="263050" cy="359901"/>
      </dsp:txXfrm>
    </dsp:sp>
  </dsp:spTree>
</dsp:drawing>
</file>

<file path=ppt/diagrams/layout1.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08/layout/TitledPictureBlocks">
  <dgm:title val=""/>
  <dgm:desc val=""/>
  <dgm:catLst>
    <dgm:cat type="picture" pri="10000"/>
    <dgm:cat type="pictureconvert" pri="100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60" srcId="0" destId="10" srcOrd="0" destOrd="0"/>
        <dgm:cxn modelId="12" srcId="10" destId="11" srcOrd="0" destOrd="0"/>
        <dgm:cxn modelId="7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 modelId="40">
          <dgm:prSet phldr="1"/>
        </dgm:pt>
        <dgm:pt modelId="4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 modelId="90" srcId="0" destId="40" srcOrd="3" destOrd="0"/>
        <dgm:cxn modelId="42" srcId="40" destId="41" srcOrd="0" destOrd="0"/>
      </dgm:cxnLst>
      <dgm:bg/>
      <dgm:whole/>
    </dgm:dataModel>
  </dgm:clrData>
  <dgm:layoutNode name="rootNode">
    <dgm:varLst>
      <dgm:chMax/>
      <dgm:chPref/>
      <dgm:dir/>
      <dgm:animLvl val="lvl"/>
    </dgm:varLst>
    <dgm:choose name="Name0">
      <dgm:if name="Name1" func="var" arg="dir" op="equ" val="norm">
        <dgm:alg type="snake">
          <dgm:param type="off" val="ctr"/>
          <dgm:param type="grDir" val="tL"/>
        </dgm:alg>
      </dgm:if>
      <dgm:else name="Name2">
        <dgm:alg type="snake">
          <dgm:param type="off" val="ctr"/>
          <dgm:param type="grDir" val="tR"/>
        </dgm:alg>
      </dgm:else>
    </dgm:choose>
    <dgm:shape xmlns:r="http://schemas.openxmlformats.org/officeDocument/2006/relationships" r:blip="">
      <dgm:adjLst/>
    </dgm:shape>
    <dgm:constrLst>
      <dgm:constr type="primFontSz" for="des" forName="ParentText" op="equ"/>
      <dgm:constr type="primFontSz" for="des" forName="ChildText" op="equ"/>
      <dgm:constr type="w" for="ch" forName="composite" refType="w"/>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3787"/>
        </dgm:alg>
        <dgm:shape xmlns:r="http://schemas.openxmlformats.org/officeDocument/2006/relationships" r:blip="">
          <dgm:adjLst/>
        </dgm:shape>
        <dgm:choose name="Name3">
          <dgm:if name="Name4" func="var" arg="dir" op="equ" val="norm">
            <dgm:constrLst>
              <dgm:constr type="l" for="ch" forName="ParentText" refType="w" fact="0"/>
              <dgm:constr type="t" for="ch" forName="ParentText" refType="h" fact="0"/>
              <dgm:constr type="w" for="ch" forName="ParentText" refType="w" fact="0.7457"/>
              <dgm:constr type="h" for="ch" forName="ParentText" refType="h" fact="0.15"/>
              <dgm:constr type="l" for="ch" forName="Image" refType="w" fact="0"/>
              <dgm:constr type="t" for="ch" forName="Image" refType="h" fact="0.1661"/>
              <dgm:constr type="w" for="ch" forName="Image" refType="w" fact="0.7457"/>
              <dgm:constr type="h" for="ch" forName="Image" refType="h" fact="0.8711"/>
              <dgm:constr type="l" for="ch" forName="ChildText" refType="w" fact="0.6464"/>
              <dgm:constr type="t" for="ch" forName="ChildText" refType="h" fact="0.288"/>
              <dgm:constr type="w" for="ch" forName="ChildText" refType="w" fact="0.3536"/>
              <dgm:constr type="h" for="ch" forName="ChildText" refType="h" fact="0.5074"/>
            </dgm:constrLst>
          </dgm:if>
          <dgm:else name="Name5">
            <dgm:constrLst>
              <dgm:constr type="l" for="ch" forName="ParentText" refType="w" fact="0.26"/>
              <dgm:constr type="t" for="ch" forName="ParentText" refType="h" fact="0"/>
              <dgm:constr type="w" for="ch" forName="ParentText" refType="w" fact="0.7457"/>
              <dgm:constr type="h" for="ch" forName="ParentText" refType="h" fact="0.15"/>
              <dgm:constr type="l" for="ch" forName="Image" refType="w" fact="0.26"/>
              <dgm:constr type="t" for="ch" forName="Image" refType="h" fact="0.1661"/>
              <dgm:constr type="w" for="ch" forName="Image" refType="w" fact="0.7446"/>
              <dgm:constr type="h" for="ch" forName="Image" refType="h" fact="0.8711"/>
              <dgm:constr type="l" for="ch" forName="ChildText" refType="w" fact="0"/>
              <dgm:constr type="t" for="ch" forName="ChildText" refType="h" fact="0.288"/>
              <dgm:constr type="w" for="ch" forName="ChildText" refType="w" fact="0.3536"/>
              <dgm:constr type="h" for="ch" forName="ChildText" refType="h" fact="0.5074"/>
            </dgm:constrLst>
          </dgm:else>
        </dgm:choose>
        <dgm:layoutNode name="ParentText" styleLbl="node1">
          <dgm:varLst>
            <dgm:chMax val="1"/>
            <dgm:chPref val="1"/>
            <dgm:bulletEnabled val="1"/>
          </dgm:varLst>
          <dgm:alg type="tx"/>
          <dgm:shape xmlns:r="http://schemas.openxmlformats.org/officeDocument/2006/relationships" type="rect" r:blip="" zOrderOff="10">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Image" styleLbl="bgImgPlace1">
          <dgm:alg type="sp"/>
          <dgm:shape xmlns:r="http://schemas.openxmlformats.org/officeDocument/2006/relationships" type="rect" r:blip="" blipPhldr="1">
            <dgm:adjLst/>
          </dgm:shape>
          <dgm:presOf/>
        </dgm:layoutNode>
        <dgm:layoutNode name="ChildText" styleLbl="fgAcc1">
          <dgm:varLst>
            <dgm:chMax val="0"/>
            <dgm:chPref val="0"/>
            <dgm:bulletEnabled val="1"/>
          </dgm:varLst>
          <dgm:choose name="Name6">
            <dgm:if name="Name7" axis="des" ptType="node" func="cnt" op="equ" val="1">
              <dgm:alg type="tx">
                <dgm:param type="stBulletLvl" val="2"/>
                <dgm:param type="txAnchorVertCh" val="mid"/>
                <dgm:param type="parTxLTRAlign" val="l"/>
              </dgm:alg>
            </dgm:if>
            <dgm:else name="Name8">
              <dgm:alg type="tx">
                <dgm:param type="stBulletLvl" val="1"/>
                <dgm:param type="txAnchorVertCh" val="mid"/>
              </dgm:alg>
            </dgm:else>
          </dgm:choose>
          <dgm:choose name="Name9">
            <dgm:if name="Name10" axis="ch" ptType="node" func="cnt" op="gte" val="1">
              <dgm:shape xmlns:r="http://schemas.openxmlformats.org/officeDocument/2006/relationships" type="roundRect" r:blip="">
                <dgm:adjLst>
                  <dgm:adj idx="1" val="0.1"/>
                </dgm:adjLst>
              </dgm:shape>
              <dgm:presOf axis="des" ptType="node"/>
            </dgm:if>
            <dgm:else name="Name11">
              <dgm:shape xmlns:r="http://schemas.openxmlformats.org/officeDocument/2006/relationships" type="roundRect" r:blip="" hideGeom="1">
                <dgm:adjLst>
                  <dgm:adj idx="1" val="0.1"/>
                </dgm:adjLst>
              </dgm:shape>
              <dgm:presOf/>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5.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6.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169671B-947A-44A3-A764-A91E66D4692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2B4B23CC-4610-41C4-A0CF-67A30700C47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07299BE-0F96-4D8C-8AC3-AFAE1A841C66}" type="datetimeFigureOut">
              <a:rPr lang="en-US" smtClean="0"/>
              <a:t>10/16/2021</a:t>
            </a:fld>
            <a:endParaRPr lang="en-US"/>
          </a:p>
        </p:txBody>
      </p:sp>
      <p:sp>
        <p:nvSpPr>
          <p:cNvPr id="4" name="Footer Placeholder 3">
            <a:extLst>
              <a:ext uri="{FF2B5EF4-FFF2-40B4-BE49-F238E27FC236}">
                <a16:creationId xmlns:a16="http://schemas.microsoft.com/office/drawing/2014/main" id="{1F94FC55-2324-40BC-8420-15EC835D957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663EC604-E5A5-4A58-AC5A-211F83D37CA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E3B048B-0EBA-466F-928F-37073F3BFB70}" type="slidenum">
              <a:rPr lang="en-US" smtClean="0"/>
              <a:t>‹#›</a:t>
            </a:fld>
            <a:endParaRPr lang="en-US"/>
          </a:p>
        </p:txBody>
      </p:sp>
    </p:spTree>
    <p:extLst>
      <p:ext uri="{BB962C8B-B14F-4D97-AF65-F5344CB8AC3E}">
        <p14:creationId xmlns:p14="http://schemas.microsoft.com/office/powerpoint/2010/main" val="40655076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54692AC-01A2-4EFF-966B-504F28E82D7A}" type="datetimeFigureOut">
              <a:rPr lang="en-US" noProof="0" smtClean="0"/>
              <a:t>10/16/2021</a:t>
            </a:fld>
            <a:endParaRPr lang="en-US" noProof="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AED498D-6977-40EC-8E5E-7EB644D5E759}" type="slidenum">
              <a:rPr lang="en-US" noProof="0" smtClean="0"/>
              <a:t>‹#›</a:t>
            </a:fld>
            <a:endParaRPr lang="en-US" noProof="0"/>
          </a:p>
        </p:txBody>
      </p:sp>
    </p:spTree>
    <p:extLst>
      <p:ext uri="{BB962C8B-B14F-4D97-AF65-F5344CB8AC3E}">
        <p14:creationId xmlns:p14="http://schemas.microsoft.com/office/powerpoint/2010/main" val="13522643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AED498D-6977-40EC-8E5E-7EB644D5E759}" type="slidenum">
              <a:rPr lang="en-US" smtClean="0"/>
              <a:t>1</a:t>
            </a:fld>
            <a:endParaRPr lang="en-US"/>
          </a:p>
        </p:txBody>
      </p:sp>
    </p:spTree>
    <p:extLst>
      <p:ext uri="{BB962C8B-B14F-4D97-AF65-F5344CB8AC3E}">
        <p14:creationId xmlns:p14="http://schemas.microsoft.com/office/powerpoint/2010/main" val="3657420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AED498D-6977-40EC-8E5E-7EB644D5E759}" type="slidenum">
              <a:rPr lang="en-US" smtClean="0"/>
              <a:t>13</a:t>
            </a:fld>
            <a:endParaRPr lang="en-US"/>
          </a:p>
        </p:txBody>
      </p:sp>
    </p:spTree>
    <p:extLst>
      <p:ext uri="{BB962C8B-B14F-4D97-AF65-F5344CB8AC3E}">
        <p14:creationId xmlns:p14="http://schemas.microsoft.com/office/powerpoint/2010/main" val="16363455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AED498D-6977-40EC-8E5E-7EB644D5E759}" type="slidenum">
              <a:rPr lang="en-US" smtClean="0"/>
              <a:t>14</a:t>
            </a:fld>
            <a:endParaRPr lang="en-US"/>
          </a:p>
        </p:txBody>
      </p:sp>
    </p:spTree>
    <p:extLst>
      <p:ext uri="{BB962C8B-B14F-4D97-AF65-F5344CB8AC3E}">
        <p14:creationId xmlns:p14="http://schemas.microsoft.com/office/powerpoint/2010/main" val="13850419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AED498D-6977-40EC-8E5E-7EB644D5E759}" type="slidenum">
              <a:rPr lang="en-US" smtClean="0"/>
              <a:t>15</a:t>
            </a:fld>
            <a:endParaRPr lang="en-US"/>
          </a:p>
        </p:txBody>
      </p:sp>
    </p:spTree>
    <p:extLst>
      <p:ext uri="{BB962C8B-B14F-4D97-AF65-F5344CB8AC3E}">
        <p14:creationId xmlns:p14="http://schemas.microsoft.com/office/powerpoint/2010/main" val="38713329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AED498D-6977-40EC-8E5E-7EB644D5E759}" type="slidenum">
              <a:rPr lang="en-US" smtClean="0"/>
              <a:t>2</a:t>
            </a:fld>
            <a:endParaRPr lang="en-US"/>
          </a:p>
        </p:txBody>
      </p:sp>
    </p:spTree>
    <p:extLst>
      <p:ext uri="{BB962C8B-B14F-4D97-AF65-F5344CB8AC3E}">
        <p14:creationId xmlns:p14="http://schemas.microsoft.com/office/powerpoint/2010/main" val="39510237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AED498D-6977-40EC-8E5E-7EB644D5E759}" type="slidenum">
              <a:rPr lang="en-US" noProof="0" smtClean="0"/>
              <a:t>3</a:t>
            </a:fld>
            <a:endParaRPr lang="en-US" noProof="0"/>
          </a:p>
        </p:txBody>
      </p:sp>
    </p:spTree>
    <p:extLst>
      <p:ext uri="{BB962C8B-B14F-4D97-AF65-F5344CB8AC3E}">
        <p14:creationId xmlns:p14="http://schemas.microsoft.com/office/powerpoint/2010/main" val="5141664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AED498D-6977-40EC-8E5E-7EB644D5E759}" type="slidenum">
              <a:rPr lang="en-US" smtClean="0"/>
              <a:t>7</a:t>
            </a:fld>
            <a:endParaRPr lang="en-US"/>
          </a:p>
        </p:txBody>
      </p:sp>
    </p:spTree>
    <p:extLst>
      <p:ext uri="{BB962C8B-B14F-4D97-AF65-F5344CB8AC3E}">
        <p14:creationId xmlns:p14="http://schemas.microsoft.com/office/powerpoint/2010/main" val="24069136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AED498D-6977-40EC-8E5E-7EB644D5E759}" type="slidenum">
              <a:rPr lang="en-US" smtClean="0"/>
              <a:t>8</a:t>
            </a:fld>
            <a:endParaRPr lang="en-US"/>
          </a:p>
        </p:txBody>
      </p:sp>
    </p:spTree>
    <p:extLst>
      <p:ext uri="{BB962C8B-B14F-4D97-AF65-F5344CB8AC3E}">
        <p14:creationId xmlns:p14="http://schemas.microsoft.com/office/powerpoint/2010/main" val="27475260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AED498D-6977-40EC-8E5E-7EB644D5E759}" type="slidenum">
              <a:rPr lang="en-US" smtClean="0"/>
              <a:t>9</a:t>
            </a:fld>
            <a:endParaRPr lang="en-US"/>
          </a:p>
        </p:txBody>
      </p:sp>
    </p:spTree>
    <p:extLst>
      <p:ext uri="{BB962C8B-B14F-4D97-AF65-F5344CB8AC3E}">
        <p14:creationId xmlns:p14="http://schemas.microsoft.com/office/powerpoint/2010/main" val="5324018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AED498D-6977-40EC-8E5E-7EB644D5E759}" type="slidenum">
              <a:rPr lang="en-US" smtClean="0"/>
              <a:t>10</a:t>
            </a:fld>
            <a:endParaRPr lang="en-US"/>
          </a:p>
        </p:txBody>
      </p:sp>
    </p:spTree>
    <p:extLst>
      <p:ext uri="{BB962C8B-B14F-4D97-AF65-F5344CB8AC3E}">
        <p14:creationId xmlns:p14="http://schemas.microsoft.com/office/powerpoint/2010/main" val="39046339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AED498D-6977-40EC-8E5E-7EB644D5E759}" type="slidenum">
              <a:rPr lang="en-US" smtClean="0"/>
              <a:t>11</a:t>
            </a:fld>
            <a:endParaRPr lang="en-US"/>
          </a:p>
        </p:txBody>
      </p:sp>
    </p:spTree>
    <p:extLst>
      <p:ext uri="{BB962C8B-B14F-4D97-AF65-F5344CB8AC3E}">
        <p14:creationId xmlns:p14="http://schemas.microsoft.com/office/powerpoint/2010/main" val="34051824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AED498D-6977-40EC-8E5E-7EB644D5E759}" type="slidenum">
              <a:rPr lang="en-US" smtClean="0"/>
              <a:t>12</a:t>
            </a:fld>
            <a:endParaRPr lang="en-US"/>
          </a:p>
        </p:txBody>
      </p:sp>
    </p:spTree>
    <p:extLst>
      <p:ext uri="{BB962C8B-B14F-4D97-AF65-F5344CB8AC3E}">
        <p14:creationId xmlns:p14="http://schemas.microsoft.com/office/powerpoint/2010/main" val="19776552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accent1">
                    <a:lumMod val="40000"/>
                    <a:lumOff val="60000"/>
                  </a:schemeClr>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D96A7EE9-F079-4AED-9858-DCD74447B2DE}" type="datetime1">
              <a:rPr lang="en-US" smtClean="0"/>
              <a:t>10/16/2021</a:t>
            </a:fld>
            <a:endParaRPr lang="en-US"/>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r>
              <a:rPr lang="en-US"/>
              <a:t>TEACH A COURSE</a:t>
            </a:r>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42715042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1821FD72-49BE-4A27-B81D-6695ECD46A0C}" type="datetime1">
              <a:rPr lang="en-US" smtClean="0"/>
              <a:t>10/16/2021</a:t>
            </a:fld>
            <a:endParaRPr lang="en-US"/>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r>
              <a:rPr lang="en-US"/>
              <a:t>TEACH A COURSE</a:t>
            </a:r>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8729406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Content with Caption">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D92C4CF0-BD34-45B4-94FF-59AD3A70A72E}"/>
              </a:ext>
            </a:extLst>
          </p:cNvPr>
          <p:cNvSpPr>
            <a:spLocks noGrp="1"/>
          </p:cNvSpPr>
          <p:nvPr>
            <p:ph type="pic" sz="quarter" idx="13"/>
          </p:nvPr>
        </p:nvSpPr>
        <p:spPr>
          <a:xfrm>
            <a:off x="0" y="0"/>
            <a:ext cx="12192000" cy="6400165"/>
          </a:xfrm>
          <a:noFill/>
        </p:spPr>
        <p:txBody>
          <a:bodyPr lIns="0" tIns="792000" anchor="ctr" anchorCtr="0"/>
          <a:lstStyle>
            <a:lvl1pPr algn="ctr">
              <a:defRPr/>
            </a:lvl1pPr>
          </a:lstStyle>
          <a:p>
            <a:r>
              <a:rPr lang="en-US"/>
              <a:t>Click icon to add picture</a:t>
            </a:r>
          </a:p>
        </p:txBody>
      </p:sp>
      <p:sp>
        <p:nvSpPr>
          <p:cNvPr id="8" name="Rectangle 7">
            <a:extLst>
              <a:ext uri="{FF2B5EF4-FFF2-40B4-BE49-F238E27FC236}">
                <a16:creationId xmlns:a16="http://schemas.microsoft.com/office/drawing/2014/main" id="{16D90D66-BCB9-4229-A829-628874352AC0}"/>
              </a:ext>
            </a:extLst>
          </p:cNvPr>
          <p:cNvSpPr/>
          <p:nvPr/>
        </p:nvSpPr>
        <p:spPr>
          <a:xfrm>
            <a:off x="4804496" y="0"/>
            <a:ext cx="7387504" cy="6446520"/>
          </a:xfrm>
          <a:prstGeom prst="rect">
            <a:avLst/>
          </a:prstGeom>
          <a:solidFill>
            <a:schemeClr val="accent1">
              <a:lumMod val="7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a:extLst>
              <a:ext uri="{FF2B5EF4-FFF2-40B4-BE49-F238E27FC236}">
                <a16:creationId xmlns:a16="http://schemas.microsoft.com/office/drawing/2014/main" id="{D7110AB5-E047-427B-9192-3F2FCCB479A8}"/>
              </a:ext>
            </a:extLst>
          </p:cNvPr>
          <p:cNvSpPr/>
          <p:nvPr userDrawn="1"/>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488254"/>
            <a:ext cx="3517567" cy="1087974"/>
          </a:xfrm>
        </p:spPr>
        <p:txBody>
          <a:bodyPr anchor="b">
            <a:normAutofit/>
          </a:bodyPr>
          <a:lstStyle>
            <a:lvl1pPr>
              <a:lnSpc>
                <a:spcPct val="90000"/>
              </a:lnSpc>
              <a:defRPr sz="3600" b="0">
                <a:solidFill>
                  <a:schemeClr val="accent1">
                    <a:lumMod val="50000"/>
                  </a:schemeClr>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403625" y="2038720"/>
            <a:ext cx="3517567" cy="3311706"/>
          </a:xfrm>
        </p:spPr>
        <p:txBody>
          <a:bodyPr lIns="91440" rIns="91440">
            <a:normAutofit/>
          </a:bodyPr>
          <a:lstStyle>
            <a:lvl1pPr marL="216000" indent="-216000">
              <a:spcAft>
                <a:spcPts val="0"/>
              </a:spcAft>
              <a:buFont typeface="Wingdings" panose="05000000000000000000" pitchFamily="2" charset="2"/>
              <a:buChar char="§"/>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2" name="Date Placeholder 5">
            <a:extLst>
              <a:ext uri="{FF2B5EF4-FFF2-40B4-BE49-F238E27FC236}">
                <a16:creationId xmlns:a16="http://schemas.microsoft.com/office/drawing/2014/main" id="{00A2BA60-500D-4BD0-8C7F-2936FDDD1586}"/>
              </a:ext>
            </a:extLst>
          </p:cNvPr>
          <p:cNvSpPr>
            <a:spLocks noGrp="1"/>
          </p:cNvSpPr>
          <p:nvPr>
            <p:ph type="dt" sz="half" idx="10"/>
          </p:nvPr>
        </p:nvSpPr>
        <p:spPr>
          <a:xfrm>
            <a:off x="8218426" y="6446838"/>
            <a:ext cx="2584850" cy="365125"/>
          </a:xfrm>
        </p:spPr>
        <p:txBody>
          <a:bodyPr/>
          <a:lstStyle/>
          <a:p>
            <a:fld id="{397F0DEF-140C-43BE-9FE2-8C6F0F16B2BD}" type="datetime1">
              <a:rPr lang="en-US" smtClean="0"/>
              <a:t>10/16/2021</a:t>
            </a:fld>
            <a:endParaRPr lang="en-US"/>
          </a:p>
        </p:txBody>
      </p:sp>
      <p:sp>
        <p:nvSpPr>
          <p:cNvPr id="13" name="Footer Placeholder 6">
            <a:extLst>
              <a:ext uri="{FF2B5EF4-FFF2-40B4-BE49-F238E27FC236}">
                <a16:creationId xmlns:a16="http://schemas.microsoft.com/office/drawing/2014/main" id="{371A0A82-5458-43A1-AD4C-A4FF7CD09F10}"/>
              </a:ext>
            </a:extLst>
          </p:cNvPr>
          <p:cNvSpPr>
            <a:spLocks noGrp="1"/>
          </p:cNvSpPr>
          <p:nvPr>
            <p:ph type="ftr" sz="quarter" idx="11"/>
          </p:nvPr>
        </p:nvSpPr>
        <p:spPr>
          <a:xfrm>
            <a:off x="643051" y="6446838"/>
            <a:ext cx="6818262" cy="365125"/>
          </a:xfrm>
        </p:spPr>
        <p:txBody>
          <a:bodyPr/>
          <a:lstStyle/>
          <a:p>
            <a:r>
              <a:rPr lang="en-US"/>
              <a:t>TEACH A COURSE</a:t>
            </a:r>
          </a:p>
        </p:txBody>
      </p:sp>
      <p:sp>
        <p:nvSpPr>
          <p:cNvPr id="14" name="Slide Number Placeholder 7">
            <a:extLst>
              <a:ext uri="{FF2B5EF4-FFF2-40B4-BE49-F238E27FC236}">
                <a16:creationId xmlns:a16="http://schemas.microsoft.com/office/drawing/2014/main" id="{2ABD9582-0263-41AF-B003-2E748948571F}"/>
              </a:ext>
            </a:extLst>
          </p:cNvPr>
          <p:cNvSpPr>
            <a:spLocks noGrp="1"/>
          </p:cNvSpPr>
          <p:nvPr>
            <p:ph type="sldNum" sz="quarter" idx="12"/>
          </p:nvPr>
        </p:nvSpPr>
        <p:spPr>
          <a:xfrm>
            <a:off x="10930596" y="6446838"/>
            <a:ext cx="617912" cy="365125"/>
          </a:xfrm>
        </p:spPr>
        <p:txBody>
          <a:bodyPr/>
          <a:lstStyle/>
          <a:p>
            <a:fld id="{3A98EE3D-8CD1-4C3F-BD1C-C98C9596463C}" type="slidenum">
              <a:rPr lang="en-US" smtClean="0"/>
              <a:t>‹#›</a:t>
            </a:fld>
            <a:endParaRPr lang="en-US"/>
          </a:p>
        </p:txBody>
      </p:sp>
      <p:sp>
        <p:nvSpPr>
          <p:cNvPr id="5" name="Picture Placeholder 4">
            <a:extLst>
              <a:ext uri="{FF2B5EF4-FFF2-40B4-BE49-F238E27FC236}">
                <a16:creationId xmlns:a16="http://schemas.microsoft.com/office/drawing/2014/main" id="{FF66DD5E-2E55-4BFB-8214-2B5C5051F287}"/>
              </a:ext>
            </a:extLst>
          </p:cNvPr>
          <p:cNvSpPr>
            <a:spLocks noGrp="1"/>
          </p:cNvSpPr>
          <p:nvPr>
            <p:ph type="pic" sz="quarter" idx="14"/>
          </p:nvPr>
        </p:nvSpPr>
        <p:spPr>
          <a:xfrm>
            <a:off x="5599113" y="1692275"/>
            <a:ext cx="6592887" cy="3190875"/>
          </a:xfrm>
          <a:solidFill>
            <a:schemeClr val="bg1">
              <a:lumMod val="85000"/>
              <a:alpha val="50000"/>
            </a:schemeClr>
          </a:solidFill>
        </p:spPr>
        <p:txBody>
          <a:bodyPr anchor="ctr" anchorCtr="0"/>
          <a:lstStyle>
            <a:lvl1pPr algn="ctr">
              <a:defRPr/>
            </a:lvl1pPr>
          </a:lstStyle>
          <a:p>
            <a:r>
              <a:rPr lang="en-US"/>
              <a:t>Click icon to add picture</a:t>
            </a:r>
            <a:endParaRPr lang="ru-RU"/>
          </a:p>
        </p:txBody>
      </p:sp>
      <p:cxnSp>
        <p:nvCxnSpPr>
          <p:cNvPr id="16" name="Straight Connector 15">
            <a:extLst>
              <a:ext uri="{FF2B5EF4-FFF2-40B4-BE49-F238E27FC236}">
                <a16:creationId xmlns:a16="http://schemas.microsoft.com/office/drawing/2014/main" id="{76A38BEF-96DA-4CBE-8464-985906D9F5F1}"/>
              </a:ext>
            </a:extLst>
          </p:cNvPr>
          <p:cNvCxnSpPr>
            <a:cxnSpLocks/>
          </p:cNvCxnSpPr>
          <p:nvPr userDrawn="1"/>
        </p:nvCxnSpPr>
        <p:spPr>
          <a:xfrm>
            <a:off x="723686" y="1767848"/>
            <a:ext cx="3291840" cy="0"/>
          </a:xfrm>
          <a:prstGeom prst="line">
            <a:avLst/>
          </a:prstGeom>
          <a:ln w="15875">
            <a:solidFill>
              <a:srgbClr val="26262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739451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Content with Caption">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CF262E62-E8FA-42DE-BC7E-BA73A13FCBFF}"/>
              </a:ext>
            </a:extLst>
          </p:cNvPr>
          <p:cNvSpPr>
            <a:spLocks noGrp="1"/>
          </p:cNvSpPr>
          <p:nvPr>
            <p:ph type="pic" sz="quarter" idx="15"/>
          </p:nvPr>
        </p:nvSpPr>
        <p:spPr>
          <a:xfrm>
            <a:off x="0" y="0"/>
            <a:ext cx="12193200" cy="6400800"/>
          </a:xfrm>
        </p:spPr>
        <p:txBody>
          <a:bodyPr anchor="ctr" anchorCtr="0"/>
          <a:lstStyle>
            <a:lvl1pPr algn="ctr">
              <a:defRPr/>
            </a:lvl1pPr>
          </a:lstStyle>
          <a:p>
            <a:r>
              <a:rPr lang="en-US"/>
              <a:t>Click icon to add picture</a:t>
            </a:r>
          </a:p>
        </p:txBody>
      </p:sp>
      <p:sp>
        <p:nvSpPr>
          <p:cNvPr id="5" name="Text Placeholder 4">
            <a:extLst>
              <a:ext uri="{FF2B5EF4-FFF2-40B4-BE49-F238E27FC236}">
                <a16:creationId xmlns:a16="http://schemas.microsoft.com/office/drawing/2014/main" id="{3B957EED-32E8-4384-BFBB-06742F30AA87}"/>
              </a:ext>
            </a:extLst>
          </p:cNvPr>
          <p:cNvSpPr>
            <a:spLocks noGrp="1"/>
          </p:cNvSpPr>
          <p:nvPr>
            <p:ph type="body" sz="quarter" idx="14" hasCustomPrompt="1"/>
          </p:nvPr>
        </p:nvSpPr>
        <p:spPr>
          <a:xfrm>
            <a:off x="5356422" y="5034909"/>
            <a:ext cx="6835291" cy="817251"/>
          </a:xfrm>
          <a:solidFill>
            <a:srgbClr val="262626"/>
          </a:solidFill>
        </p:spPr>
        <p:txBody>
          <a:bodyPr lIns="396000" tIns="0" anchor="ctr" anchorCtr="0">
            <a:normAutofit/>
          </a:bodyPr>
          <a:lstStyle>
            <a:lvl1pPr>
              <a:defRPr sz="2400">
                <a:solidFill>
                  <a:schemeClr val="accent1">
                    <a:lumMod val="40000"/>
                    <a:lumOff val="60000"/>
                  </a:schemeClr>
                </a:solidFill>
              </a:defRPr>
            </a:lvl1pPr>
            <a:lvl2pPr>
              <a:defRPr>
                <a:solidFill>
                  <a:schemeClr val="bg1"/>
                </a:solidFill>
              </a:defRPr>
            </a:lvl2pPr>
            <a:lvl3pPr>
              <a:defRPr>
                <a:solidFill>
                  <a:schemeClr val="bg1"/>
                </a:solidFill>
              </a:defRPr>
            </a:lvl3pPr>
            <a:lvl4pPr>
              <a:defRPr>
                <a:solidFill>
                  <a:schemeClr val="bg1"/>
                </a:solidFill>
              </a:defRPr>
            </a:lvl4pPr>
          </a:lstStyle>
          <a:p>
            <a:pPr lvl="0"/>
            <a:r>
              <a:rPr lang="en-US" dirty="0"/>
              <a:t>Subtitle</a:t>
            </a:r>
            <a:endParaRPr lang="ru-RU" dirty="0"/>
          </a:p>
        </p:txBody>
      </p:sp>
      <p:sp>
        <p:nvSpPr>
          <p:cNvPr id="15" name="Title 14">
            <a:extLst>
              <a:ext uri="{FF2B5EF4-FFF2-40B4-BE49-F238E27FC236}">
                <a16:creationId xmlns:a16="http://schemas.microsoft.com/office/drawing/2014/main" id="{23EC876B-6AD7-452A-94C9-45B89DA7D7D0}"/>
              </a:ext>
            </a:extLst>
          </p:cNvPr>
          <p:cNvSpPr>
            <a:spLocks noGrp="1"/>
          </p:cNvSpPr>
          <p:nvPr>
            <p:ph type="title" hasCustomPrompt="1"/>
          </p:nvPr>
        </p:nvSpPr>
        <p:spPr>
          <a:xfrm>
            <a:off x="5356143" y="3975295"/>
            <a:ext cx="6835858" cy="1089350"/>
          </a:xfrm>
          <a:custGeom>
            <a:avLst/>
            <a:gdLst>
              <a:gd name="connsiteX0" fmla="*/ 0 w 6906198"/>
              <a:gd name="connsiteY0" fmla="*/ 0 h 1089350"/>
              <a:gd name="connsiteX1" fmla="*/ 6906198 w 6906198"/>
              <a:gd name="connsiteY1" fmla="*/ 0 h 1089350"/>
              <a:gd name="connsiteX2" fmla="*/ 6906198 w 6906198"/>
              <a:gd name="connsiteY2" fmla="*/ 1089350 h 1089350"/>
              <a:gd name="connsiteX3" fmla="*/ 3805731 w 6906198"/>
              <a:gd name="connsiteY3" fmla="*/ 1089350 h 1089350"/>
              <a:gd name="connsiteX4" fmla="*/ 218470 w 6906198"/>
              <a:gd name="connsiteY4" fmla="*/ 1089350 h 1089350"/>
              <a:gd name="connsiteX5" fmla="*/ 0 w 6906198"/>
              <a:gd name="connsiteY5" fmla="*/ 1089350 h 1089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06198" h="1089350">
                <a:moveTo>
                  <a:pt x="0" y="0"/>
                </a:moveTo>
                <a:lnTo>
                  <a:pt x="6906198" y="0"/>
                </a:lnTo>
                <a:lnTo>
                  <a:pt x="6906198" y="1089350"/>
                </a:lnTo>
                <a:lnTo>
                  <a:pt x="3805731" y="1089350"/>
                </a:lnTo>
                <a:lnTo>
                  <a:pt x="218470" y="1089350"/>
                </a:lnTo>
                <a:lnTo>
                  <a:pt x="0" y="1089350"/>
                </a:lnTo>
                <a:close/>
              </a:path>
            </a:pathLst>
          </a:custGeom>
          <a:solidFill>
            <a:srgbClr val="262626"/>
          </a:solidFill>
        </p:spPr>
        <p:txBody>
          <a:bodyPr wrap="square" lIns="396000" tIns="252000" anchor="t" anchorCtr="0">
            <a:noAutofit/>
          </a:bodyPr>
          <a:lstStyle>
            <a:lvl1pPr>
              <a:lnSpc>
                <a:spcPct val="90000"/>
              </a:lnSpc>
              <a:defRPr sz="3600" b="0">
                <a:solidFill>
                  <a:schemeClr val="bg1"/>
                </a:solidFill>
              </a:defRPr>
            </a:lvl1pPr>
          </a:lstStyle>
          <a:p>
            <a:r>
              <a:rPr lang="en-US" dirty="0"/>
              <a:t>First Lesson Summary</a:t>
            </a:r>
          </a:p>
        </p:txBody>
      </p:sp>
      <p:sp>
        <p:nvSpPr>
          <p:cNvPr id="11" name="Rectangle 10">
            <a:extLst>
              <a:ext uri="{FF2B5EF4-FFF2-40B4-BE49-F238E27FC236}">
                <a16:creationId xmlns:a16="http://schemas.microsoft.com/office/drawing/2014/main" id="{D7110AB5-E047-427B-9192-3F2FCCB479A8}"/>
              </a:ext>
            </a:extLst>
          </p:cNvPr>
          <p:cNvSpPr/>
          <p:nvPr userDrawn="1"/>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Text Placeholder 3"/>
          <p:cNvSpPr>
            <a:spLocks noGrp="1"/>
          </p:cNvSpPr>
          <p:nvPr>
            <p:ph type="body" sz="half" idx="2"/>
          </p:nvPr>
        </p:nvSpPr>
        <p:spPr>
          <a:xfrm>
            <a:off x="678635" y="0"/>
            <a:ext cx="3998873" cy="5852160"/>
          </a:xfrm>
          <a:solidFill>
            <a:srgbClr val="262626"/>
          </a:solidFill>
        </p:spPr>
        <p:txBody>
          <a:bodyPr lIns="360000" tIns="46800" rIns="360000" anchor="ctr" anchorCtr="0">
            <a:normAutofit/>
          </a:bodyPr>
          <a:lstStyle>
            <a:lvl1pPr marL="0" indent="0">
              <a:buNone/>
              <a:defRPr lang="en-US" dirty="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2" name="Date Placeholder 5">
            <a:extLst>
              <a:ext uri="{FF2B5EF4-FFF2-40B4-BE49-F238E27FC236}">
                <a16:creationId xmlns:a16="http://schemas.microsoft.com/office/drawing/2014/main" id="{00A2BA60-500D-4BD0-8C7F-2936FDDD1586}"/>
              </a:ext>
            </a:extLst>
          </p:cNvPr>
          <p:cNvSpPr>
            <a:spLocks noGrp="1"/>
          </p:cNvSpPr>
          <p:nvPr>
            <p:ph type="dt" sz="half" idx="10"/>
          </p:nvPr>
        </p:nvSpPr>
        <p:spPr>
          <a:xfrm>
            <a:off x="8218426" y="6446838"/>
            <a:ext cx="2584850" cy="365125"/>
          </a:xfrm>
        </p:spPr>
        <p:txBody>
          <a:bodyPr/>
          <a:lstStyle/>
          <a:p>
            <a:fld id="{9071F196-4D99-4CA1-AF3D-D9270AA86530}" type="datetime1">
              <a:rPr lang="en-US" smtClean="0"/>
              <a:t>10/16/2021</a:t>
            </a:fld>
            <a:endParaRPr lang="en-US"/>
          </a:p>
        </p:txBody>
      </p:sp>
      <p:sp>
        <p:nvSpPr>
          <p:cNvPr id="13" name="Footer Placeholder 6">
            <a:extLst>
              <a:ext uri="{FF2B5EF4-FFF2-40B4-BE49-F238E27FC236}">
                <a16:creationId xmlns:a16="http://schemas.microsoft.com/office/drawing/2014/main" id="{371A0A82-5458-43A1-AD4C-A4FF7CD09F10}"/>
              </a:ext>
            </a:extLst>
          </p:cNvPr>
          <p:cNvSpPr>
            <a:spLocks noGrp="1"/>
          </p:cNvSpPr>
          <p:nvPr>
            <p:ph type="ftr" sz="quarter" idx="11"/>
          </p:nvPr>
        </p:nvSpPr>
        <p:spPr>
          <a:xfrm>
            <a:off x="643051" y="6446838"/>
            <a:ext cx="6818262" cy="365125"/>
          </a:xfrm>
        </p:spPr>
        <p:txBody>
          <a:bodyPr/>
          <a:lstStyle/>
          <a:p>
            <a:r>
              <a:rPr lang="en-US"/>
              <a:t>TEACH A COURSE</a:t>
            </a:r>
          </a:p>
        </p:txBody>
      </p:sp>
      <p:sp>
        <p:nvSpPr>
          <p:cNvPr id="14" name="Slide Number Placeholder 7">
            <a:extLst>
              <a:ext uri="{FF2B5EF4-FFF2-40B4-BE49-F238E27FC236}">
                <a16:creationId xmlns:a16="http://schemas.microsoft.com/office/drawing/2014/main" id="{2ABD9582-0263-41AF-B003-2E748948571F}"/>
              </a:ext>
            </a:extLst>
          </p:cNvPr>
          <p:cNvSpPr>
            <a:spLocks noGrp="1"/>
          </p:cNvSpPr>
          <p:nvPr>
            <p:ph type="sldNum" sz="quarter" idx="12"/>
          </p:nvPr>
        </p:nvSpPr>
        <p:spPr>
          <a:xfrm>
            <a:off x="10930596" y="6446838"/>
            <a:ext cx="617912" cy="365125"/>
          </a:xfrm>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994120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chemeClr val="accent1">
                    <a:lumMod val="40000"/>
                    <a:lumOff val="6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CB475C95-6709-4448-8164-8B465DDBFDB6}" type="datetime1">
              <a:rPr lang="en-US" smtClean="0"/>
              <a:t>10/16/2021</a:t>
            </a:fld>
            <a:endParaRPr lang="en-US"/>
          </a:p>
        </p:txBody>
      </p:sp>
      <p:sp>
        <p:nvSpPr>
          <p:cNvPr id="6" name="Footer Placeholder 5"/>
          <p:cNvSpPr>
            <a:spLocks noGrp="1"/>
          </p:cNvSpPr>
          <p:nvPr>
            <p:ph type="ftr" sz="quarter" idx="11"/>
          </p:nvPr>
        </p:nvSpPr>
        <p:spPr>
          <a:xfrm>
            <a:off x="1097279" y="6446838"/>
            <a:ext cx="6818262" cy="365125"/>
          </a:xfrm>
        </p:spPr>
        <p:txBody>
          <a:bodyPr/>
          <a:lstStyle/>
          <a:p>
            <a:pPr algn="l"/>
            <a:r>
              <a:rPr lang="en-US"/>
              <a:t>TEACH A COURSE</a:t>
            </a:r>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21923191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userDrawn="1"/>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660C3818-5B7F-4F38-B42C-7D48EDABA17E}" type="datetime1">
              <a:rPr lang="en-US" smtClean="0"/>
              <a:t>10/16/2021</a:t>
            </a:fld>
            <a:endParaRPr lang="en-US"/>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r>
              <a:rPr lang="en-US"/>
              <a:t>TEACH A COURSE</a:t>
            </a:r>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4083137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E9209D8F-547E-4C36-AE3A-50B051D9F239}" type="datetime1">
              <a:rPr lang="en-US" smtClean="0"/>
              <a:t>10/16/2021</a:t>
            </a:fld>
            <a:endParaRPr lang="en-US"/>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r>
              <a:rPr lang="en-US"/>
              <a:t>TEACH A COURSE</a:t>
            </a:r>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7081603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6055A408-237F-4430-903D-49994B8E1677}" type="datetime1">
              <a:rPr lang="en-US" smtClean="0"/>
              <a:t>10/16/2021</a:t>
            </a:fld>
            <a:endParaRPr lang="en-US"/>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r>
              <a:rPr lang="en-US"/>
              <a:t>TEACH A COURSE</a:t>
            </a:r>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a:p>
        </p:txBody>
      </p:sp>
      <p:sp>
        <p:nvSpPr>
          <p:cNvPr id="12" name="Picture Placeholder 5">
            <a:extLst>
              <a:ext uri="{FF2B5EF4-FFF2-40B4-BE49-F238E27FC236}">
                <a16:creationId xmlns:a16="http://schemas.microsoft.com/office/drawing/2014/main" id="{7BF857FE-9EDF-40AC-A282-858EC0C2C6A7}"/>
              </a:ext>
            </a:extLst>
          </p:cNvPr>
          <p:cNvSpPr>
            <a:spLocks noGrp="1"/>
          </p:cNvSpPr>
          <p:nvPr>
            <p:ph type="pic" sz="quarter" idx="13"/>
          </p:nvPr>
        </p:nvSpPr>
        <p:spPr>
          <a:xfrm>
            <a:off x="0" y="0"/>
            <a:ext cx="12192000" cy="6408000"/>
          </a:xfrm>
        </p:spPr>
        <p:txBody>
          <a:bodyPr anchor="ctr" anchorCtr="0">
            <a:normAutofit/>
          </a:bodyPr>
          <a:lstStyle>
            <a:lvl1pPr algn="ctr">
              <a:defRPr sz="1600"/>
            </a:lvl1pPr>
          </a:lstStyle>
          <a:p>
            <a:r>
              <a:rPr lang="en-US"/>
              <a:t>Click icon to add picture</a:t>
            </a:r>
            <a:endParaRPr lang="ru-RU"/>
          </a:p>
        </p:txBody>
      </p:sp>
      <p:sp>
        <p:nvSpPr>
          <p:cNvPr id="13" name="Title 7">
            <a:extLst>
              <a:ext uri="{FF2B5EF4-FFF2-40B4-BE49-F238E27FC236}">
                <a16:creationId xmlns:a16="http://schemas.microsoft.com/office/drawing/2014/main" id="{8BBD3378-DD0B-4070-88AA-07DEEA1B7A80}"/>
              </a:ext>
            </a:extLst>
          </p:cNvPr>
          <p:cNvSpPr>
            <a:spLocks noGrp="1"/>
          </p:cNvSpPr>
          <p:nvPr>
            <p:ph type="title"/>
          </p:nvPr>
        </p:nvSpPr>
        <p:spPr>
          <a:xfrm>
            <a:off x="0" y="0"/>
            <a:ext cx="12192000" cy="1296537"/>
          </a:xfrm>
          <a:solidFill>
            <a:schemeClr val="accent1">
              <a:lumMod val="40000"/>
              <a:lumOff val="60000"/>
              <a:alpha val="50000"/>
            </a:schemeClr>
          </a:solidFill>
        </p:spPr>
        <p:txBody>
          <a:bodyPr lIns="720000" tIns="108000" anchor="ctr" anchorCtr="0">
            <a:normAutofit/>
          </a:bodyPr>
          <a:lstStyle>
            <a:lvl1pPr>
              <a:defRPr sz="3600"/>
            </a:lvl1pPr>
          </a:lstStyle>
          <a:p>
            <a:r>
              <a:rPr lang="en-US"/>
              <a:t>Click to edit Master title style</a:t>
            </a:r>
            <a:endParaRPr lang="en-US" dirty="0"/>
          </a:p>
        </p:txBody>
      </p:sp>
      <p:sp>
        <p:nvSpPr>
          <p:cNvPr id="14" name="Content Placeholder 2">
            <a:extLst>
              <a:ext uri="{FF2B5EF4-FFF2-40B4-BE49-F238E27FC236}">
                <a16:creationId xmlns:a16="http://schemas.microsoft.com/office/drawing/2014/main" id="{B8349DBD-05C9-497A-BAB7-08CE307FB98A}"/>
              </a:ext>
            </a:extLst>
          </p:cNvPr>
          <p:cNvSpPr>
            <a:spLocks noGrp="1"/>
          </p:cNvSpPr>
          <p:nvPr>
            <p:ph sz="half" idx="1"/>
          </p:nvPr>
        </p:nvSpPr>
        <p:spPr>
          <a:xfrm>
            <a:off x="744355" y="1812759"/>
            <a:ext cx="4954159"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3">
            <a:extLst>
              <a:ext uri="{FF2B5EF4-FFF2-40B4-BE49-F238E27FC236}">
                <a16:creationId xmlns:a16="http://schemas.microsoft.com/office/drawing/2014/main" id="{2F227ADD-898B-46CB-92A8-AC4962D20811}"/>
              </a:ext>
            </a:extLst>
          </p:cNvPr>
          <p:cNvSpPr>
            <a:spLocks noGrp="1"/>
          </p:cNvSpPr>
          <p:nvPr>
            <p:ph sz="half" idx="2"/>
          </p:nvPr>
        </p:nvSpPr>
        <p:spPr>
          <a:xfrm>
            <a:off x="6499901" y="1812759"/>
            <a:ext cx="4954159"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6" name="Straight Connector 15">
            <a:extLst>
              <a:ext uri="{FF2B5EF4-FFF2-40B4-BE49-F238E27FC236}">
                <a16:creationId xmlns:a16="http://schemas.microsoft.com/office/drawing/2014/main" id="{8B0AF26B-41C3-4BBB-A8E9-8EAB965C6D7A}"/>
              </a:ext>
            </a:extLst>
          </p:cNvPr>
          <p:cNvCxnSpPr/>
          <p:nvPr userDrawn="1"/>
        </p:nvCxnSpPr>
        <p:spPr>
          <a:xfrm>
            <a:off x="-600" y="1283417"/>
            <a:ext cx="1219320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067897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Picture with Conten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274C8CE4-6594-4434-AA7B-C5DDAFBE02A0}" type="datetime1">
              <a:rPr lang="en-US" smtClean="0"/>
              <a:t>10/16/2021</a:t>
            </a:fld>
            <a:endParaRPr lang="en-US"/>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r>
              <a:rPr lang="en-US"/>
              <a:t>TEACH A COURSE</a:t>
            </a:r>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a:p>
        </p:txBody>
      </p:sp>
      <p:sp>
        <p:nvSpPr>
          <p:cNvPr id="12" name="Picture Placeholder 5">
            <a:extLst>
              <a:ext uri="{FF2B5EF4-FFF2-40B4-BE49-F238E27FC236}">
                <a16:creationId xmlns:a16="http://schemas.microsoft.com/office/drawing/2014/main" id="{7BF857FE-9EDF-40AC-A282-858EC0C2C6A7}"/>
              </a:ext>
            </a:extLst>
          </p:cNvPr>
          <p:cNvSpPr>
            <a:spLocks noGrp="1"/>
          </p:cNvSpPr>
          <p:nvPr>
            <p:ph type="pic" sz="quarter" idx="13"/>
          </p:nvPr>
        </p:nvSpPr>
        <p:spPr>
          <a:xfrm>
            <a:off x="0" y="0"/>
            <a:ext cx="12192000" cy="6408000"/>
          </a:xfrm>
        </p:spPr>
        <p:txBody>
          <a:bodyPr anchor="ctr" anchorCtr="0">
            <a:normAutofit/>
          </a:bodyPr>
          <a:lstStyle>
            <a:lvl1pPr algn="ctr">
              <a:defRPr sz="1600"/>
            </a:lvl1pPr>
          </a:lstStyle>
          <a:p>
            <a:r>
              <a:rPr lang="en-US"/>
              <a:t>Click icon to add picture</a:t>
            </a:r>
            <a:endParaRPr lang="ru-RU"/>
          </a:p>
        </p:txBody>
      </p:sp>
      <p:sp>
        <p:nvSpPr>
          <p:cNvPr id="13" name="Title 7">
            <a:extLst>
              <a:ext uri="{FF2B5EF4-FFF2-40B4-BE49-F238E27FC236}">
                <a16:creationId xmlns:a16="http://schemas.microsoft.com/office/drawing/2014/main" id="{8BBD3378-DD0B-4070-88AA-07DEEA1B7A80}"/>
              </a:ext>
            </a:extLst>
          </p:cNvPr>
          <p:cNvSpPr>
            <a:spLocks noGrp="1"/>
          </p:cNvSpPr>
          <p:nvPr>
            <p:ph type="title"/>
          </p:nvPr>
        </p:nvSpPr>
        <p:spPr>
          <a:xfrm>
            <a:off x="0" y="0"/>
            <a:ext cx="12192000" cy="1296537"/>
          </a:xfrm>
          <a:solidFill>
            <a:schemeClr val="accent1">
              <a:lumMod val="40000"/>
              <a:lumOff val="60000"/>
              <a:alpha val="50000"/>
            </a:schemeClr>
          </a:solidFill>
        </p:spPr>
        <p:txBody>
          <a:bodyPr lIns="684000" tIns="108000" anchor="ctr" anchorCtr="0">
            <a:normAutofit/>
          </a:bodyPr>
          <a:lstStyle>
            <a:lvl1pPr>
              <a:defRPr sz="3600"/>
            </a:lvl1pPr>
          </a:lstStyle>
          <a:p>
            <a:r>
              <a:rPr lang="en-US"/>
              <a:t>Click to edit Master title style</a:t>
            </a:r>
            <a:endParaRPr lang="en-US" dirty="0"/>
          </a:p>
        </p:txBody>
      </p:sp>
      <p:sp>
        <p:nvSpPr>
          <p:cNvPr id="14" name="Content Placeholder 2">
            <a:extLst>
              <a:ext uri="{FF2B5EF4-FFF2-40B4-BE49-F238E27FC236}">
                <a16:creationId xmlns:a16="http://schemas.microsoft.com/office/drawing/2014/main" id="{B8349DBD-05C9-497A-BAB7-08CE307FB98A}"/>
              </a:ext>
            </a:extLst>
          </p:cNvPr>
          <p:cNvSpPr>
            <a:spLocks noGrp="1"/>
          </p:cNvSpPr>
          <p:nvPr>
            <p:ph sz="half" idx="1"/>
          </p:nvPr>
        </p:nvSpPr>
        <p:spPr>
          <a:xfrm>
            <a:off x="747981" y="1812759"/>
            <a:ext cx="10905457" cy="408841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6" name="Straight Connector 15">
            <a:extLst>
              <a:ext uri="{FF2B5EF4-FFF2-40B4-BE49-F238E27FC236}">
                <a16:creationId xmlns:a16="http://schemas.microsoft.com/office/drawing/2014/main" id="{8B0AF26B-41C3-4BBB-A8E9-8EAB965C6D7A}"/>
              </a:ext>
            </a:extLst>
          </p:cNvPr>
          <p:cNvCxnSpPr/>
          <p:nvPr userDrawn="1"/>
        </p:nvCxnSpPr>
        <p:spPr>
          <a:xfrm>
            <a:off x="-600" y="1283417"/>
            <a:ext cx="1219320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343296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_1">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EC21F8EC-6CCD-434E-925E-0A9FF574DA19}"/>
              </a:ext>
            </a:extLst>
          </p:cNvPr>
          <p:cNvSpPr>
            <a:spLocks noGrp="1"/>
          </p:cNvSpPr>
          <p:nvPr>
            <p:ph type="pic" sz="quarter" idx="13"/>
          </p:nvPr>
        </p:nvSpPr>
        <p:spPr>
          <a:xfrm>
            <a:off x="0" y="1907362"/>
            <a:ext cx="12192000" cy="4493433"/>
          </a:xfrm>
        </p:spPr>
        <p:txBody>
          <a:bodyPr anchor="ctr" anchorCtr="0"/>
          <a:lstStyle>
            <a:lvl1pPr algn="ctr">
              <a:defRPr/>
            </a:lvl1pPr>
          </a:lstStyle>
          <a:p>
            <a:r>
              <a:rPr lang="en-US"/>
              <a:t>Click icon to add picture</a:t>
            </a:r>
          </a:p>
        </p:txBody>
      </p:sp>
      <p:sp>
        <p:nvSpPr>
          <p:cNvPr id="8" name="Title 7"/>
          <p:cNvSpPr>
            <a:spLocks noGrp="1"/>
          </p:cNvSpPr>
          <p:nvPr>
            <p:ph type="title"/>
          </p:nvPr>
        </p:nvSpPr>
        <p:spPr>
          <a:xfrm>
            <a:off x="1097280" y="230332"/>
            <a:ext cx="10058400" cy="1450757"/>
          </a:xfrm>
        </p:spPr>
        <p:txBody>
          <a:bodyPr/>
          <a:lstStyle/>
          <a:p>
            <a:r>
              <a:rPr lang="en-US"/>
              <a:t>Click to edit Master title style</a:t>
            </a:r>
            <a:endParaRPr lang="en-US" dirty="0"/>
          </a:p>
        </p:txBody>
      </p:sp>
      <p:sp>
        <p:nvSpPr>
          <p:cNvPr id="4" name="Content Placeholder 3"/>
          <p:cNvSpPr>
            <a:spLocks noGrp="1"/>
          </p:cNvSpPr>
          <p:nvPr>
            <p:ph sz="half" idx="2"/>
          </p:nvPr>
        </p:nvSpPr>
        <p:spPr>
          <a:xfrm>
            <a:off x="1097280" y="2464540"/>
            <a:ext cx="10058400"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903176FD-E365-4307-A1BF-FBA56929E02D}" type="datetime1">
              <a:rPr lang="en-US" smtClean="0"/>
              <a:t>10/16/2021</a:t>
            </a:fld>
            <a:endParaRPr lang="en-US"/>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r>
              <a:rPr lang="en-US"/>
              <a:t>TEACH A COURSE</a:t>
            </a:r>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a:p>
        </p:txBody>
      </p:sp>
      <p:cxnSp>
        <p:nvCxnSpPr>
          <p:cNvPr id="5" name="Straight Connector 4">
            <a:extLst>
              <a:ext uri="{FF2B5EF4-FFF2-40B4-BE49-F238E27FC236}">
                <a16:creationId xmlns:a16="http://schemas.microsoft.com/office/drawing/2014/main" id="{18DEBF4F-95EE-485E-BCD1-56682C51B641}"/>
              </a:ext>
            </a:extLst>
          </p:cNvPr>
          <p:cNvCxnSpPr/>
          <p:nvPr userDrawn="1"/>
        </p:nvCxnSpPr>
        <p:spPr>
          <a:xfrm>
            <a:off x="0" y="1900553"/>
            <a:ext cx="12192000" cy="0"/>
          </a:xfrm>
          <a:prstGeom prst="line">
            <a:avLst/>
          </a:prstGeom>
          <a:ln>
            <a:solidFill>
              <a:srgbClr val="26262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613168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F1064CC3-3A25-40C5-8F52-C7B371775282}" type="datetime1">
              <a:rPr lang="en-US" smtClean="0"/>
              <a:t>10/16/2021</a:t>
            </a:fld>
            <a:endParaRPr lang="en-US"/>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r>
              <a:rPr lang="en-US"/>
              <a:t>TEACH A COURSE</a:t>
            </a:r>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a:p>
        </p:txBody>
      </p:sp>
      <p:sp>
        <p:nvSpPr>
          <p:cNvPr id="6" name="Picture Placeholder 5">
            <a:extLst>
              <a:ext uri="{FF2B5EF4-FFF2-40B4-BE49-F238E27FC236}">
                <a16:creationId xmlns:a16="http://schemas.microsoft.com/office/drawing/2014/main" id="{C85C68E9-6B5E-46D9-AAB7-BE93B1378B84}"/>
              </a:ext>
            </a:extLst>
          </p:cNvPr>
          <p:cNvSpPr>
            <a:spLocks noGrp="1"/>
          </p:cNvSpPr>
          <p:nvPr>
            <p:ph type="pic" sz="quarter" idx="13"/>
          </p:nvPr>
        </p:nvSpPr>
        <p:spPr>
          <a:xfrm>
            <a:off x="0" y="1907362"/>
            <a:ext cx="12192000" cy="4493433"/>
          </a:xfrm>
        </p:spPr>
        <p:txBody>
          <a:bodyPr anchor="ctr" anchorCtr="0"/>
          <a:lstStyle>
            <a:lvl1pPr algn="ctr">
              <a:defRPr/>
            </a:lvl1pPr>
          </a:lstStyle>
          <a:p>
            <a:r>
              <a:rPr lang="en-US"/>
              <a:t>Click icon to add picture</a:t>
            </a:r>
          </a:p>
        </p:txBody>
      </p:sp>
      <p:sp>
        <p:nvSpPr>
          <p:cNvPr id="7" name="Title 7">
            <a:extLst>
              <a:ext uri="{FF2B5EF4-FFF2-40B4-BE49-F238E27FC236}">
                <a16:creationId xmlns:a16="http://schemas.microsoft.com/office/drawing/2014/main" id="{7DEE74D2-9B60-4DE8-9A31-91D3CBA8DC64}"/>
              </a:ext>
            </a:extLst>
          </p:cNvPr>
          <p:cNvSpPr>
            <a:spLocks noGrp="1"/>
          </p:cNvSpPr>
          <p:nvPr>
            <p:ph type="title"/>
          </p:nvPr>
        </p:nvSpPr>
        <p:spPr>
          <a:xfrm>
            <a:off x="1097280" y="230332"/>
            <a:ext cx="10058400" cy="1450757"/>
          </a:xfrm>
        </p:spPr>
        <p:txBody>
          <a:bodyPr/>
          <a:lstStyle/>
          <a:p>
            <a:r>
              <a:rPr lang="en-US"/>
              <a:t>Click to edit Master title style</a:t>
            </a:r>
            <a:endParaRPr lang="en-US" dirty="0"/>
          </a:p>
        </p:txBody>
      </p:sp>
      <p:sp>
        <p:nvSpPr>
          <p:cNvPr id="8" name="Content Placeholder 3">
            <a:extLst>
              <a:ext uri="{FF2B5EF4-FFF2-40B4-BE49-F238E27FC236}">
                <a16:creationId xmlns:a16="http://schemas.microsoft.com/office/drawing/2014/main" id="{390A09A4-2667-45F1-9F4E-37A50F1F58BA}"/>
              </a:ext>
            </a:extLst>
          </p:cNvPr>
          <p:cNvSpPr>
            <a:spLocks noGrp="1"/>
          </p:cNvSpPr>
          <p:nvPr>
            <p:ph sz="half" idx="2"/>
          </p:nvPr>
        </p:nvSpPr>
        <p:spPr>
          <a:xfrm>
            <a:off x="1080347" y="2346008"/>
            <a:ext cx="10058400" cy="3748194"/>
          </a:xfrm>
        </p:spPr>
        <p:txBody>
          <a:bodyPr numCol="2" spcCol="540000">
            <a:normAutofit/>
          </a:bodyPr>
          <a:lstStyle>
            <a:lvl1pPr>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9" name="Straight Connector 8">
            <a:extLst>
              <a:ext uri="{FF2B5EF4-FFF2-40B4-BE49-F238E27FC236}">
                <a16:creationId xmlns:a16="http://schemas.microsoft.com/office/drawing/2014/main" id="{CA14E254-0C82-4865-9922-29444D17B571}"/>
              </a:ext>
            </a:extLst>
          </p:cNvPr>
          <p:cNvCxnSpPr/>
          <p:nvPr userDrawn="1"/>
        </p:nvCxnSpPr>
        <p:spPr>
          <a:xfrm>
            <a:off x="0" y="1900553"/>
            <a:ext cx="12192000" cy="0"/>
          </a:xfrm>
          <a:prstGeom prst="line">
            <a:avLst/>
          </a:prstGeom>
          <a:ln>
            <a:solidFill>
              <a:srgbClr val="26262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10688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C6553904-8E92-4E81-A5F1-2FE23324A701}" type="datetime1">
              <a:rPr lang="en-US" smtClean="0"/>
              <a:t>10/16/2021</a:t>
            </a:fld>
            <a:endParaRPr lang="en-US"/>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r>
              <a:rPr lang="en-US"/>
              <a:t>TEACH A COURSE</a:t>
            </a:r>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9218446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F6F61582-894B-4548-8F6A-77DD222024CA}" type="datetime1">
              <a:rPr lang="en-US" smtClean="0"/>
              <a:t>10/16/2021</a:t>
            </a:fld>
            <a:endParaRPr lang="en-US"/>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r>
              <a:rPr lang="en-US"/>
              <a:t>TEACH A COURSE</a:t>
            </a:r>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6201750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50000"/>
            <a:lumOff val="50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900">
                <a:solidFill>
                  <a:srgbClr val="FFFFFF"/>
                </a:solidFill>
              </a:defRPr>
            </a:lvl1pPr>
          </a:lstStyle>
          <a:p>
            <a:fld id="{BCE8B62D-7B77-49C5-A369-DA7962108BC9}" type="datetime1">
              <a:rPr lang="en-US" smtClean="0"/>
              <a:t>10/16/2021</a:t>
            </a:fld>
            <a:endParaRPr lang="en-US"/>
          </a:p>
        </p:txBody>
      </p:sp>
      <p:sp>
        <p:nvSpPr>
          <p:cNvPr id="5" name="Footer Placeholder 4"/>
          <p:cNvSpPr>
            <a:spLocks noGrp="1"/>
          </p:cNvSpPr>
          <p:nvPr>
            <p:ph type="ftr" sz="quarter" idx="3"/>
          </p:nvPr>
        </p:nvSpPr>
        <p:spPr>
          <a:xfrm>
            <a:off x="643051" y="6446838"/>
            <a:ext cx="6818262" cy="365125"/>
          </a:xfrm>
          <a:prstGeom prst="rect">
            <a:avLst/>
          </a:prstGeom>
        </p:spPr>
        <p:txBody>
          <a:bodyPr vert="horz" lIns="91440" tIns="45720" rIns="91440" bIns="45720" rtlCol="0" anchor="ctr"/>
          <a:lstStyle>
            <a:lvl1pPr algn="l">
              <a:defRPr sz="900" cap="all" baseline="0">
                <a:solidFill>
                  <a:schemeClr val="accent1">
                    <a:lumMod val="40000"/>
                    <a:lumOff val="60000"/>
                  </a:schemeClr>
                </a:solidFill>
              </a:defRPr>
            </a:lvl1pPr>
          </a:lstStyle>
          <a:p>
            <a:r>
              <a:rPr lang="en-US"/>
              <a:t>TEACH A COURSE</a:t>
            </a:r>
          </a:p>
        </p:txBody>
      </p:sp>
      <p:sp>
        <p:nvSpPr>
          <p:cNvPr id="6" name="Slide Number Placeholder 5"/>
          <p:cNvSpPr>
            <a:spLocks noGrp="1"/>
          </p:cNvSpPr>
          <p:nvPr>
            <p:ph type="sldNum" sz="quarter" idx="4"/>
          </p:nvPr>
        </p:nvSpPr>
        <p:spPr>
          <a:xfrm>
            <a:off x="10930596" y="6446838"/>
            <a:ext cx="617912" cy="365125"/>
          </a:xfrm>
          <a:prstGeom prst="rect">
            <a:avLst/>
          </a:prstGeom>
        </p:spPr>
        <p:txBody>
          <a:bodyPr vert="horz" lIns="91440" tIns="45720" rIns="91440" bIns="45720" rtlCol="0" anchor="ctr"/>
          <a:lstStyle>
            <a:lvl1pPr algn="r">
              <a:defRPr sz="1050">
                <a:solidFill>
                  <a:srgbClr val="FFFFFF"/>
                </a:solidFill>
              </a:defRPr>
            </a:lvl1pPr>
          </a:lstStyle>
          <a:p>
            <a:fld id="{3A98EE3D-8CD1-4C3F-BD1C-C98C9596463C}" type="slidenum">
              <a:rPr lang="en-US" smtClean="0"/>
              <a:pPr/>
              <a:t>‹#›</a:t>
            </a:fld>
            <a:endParaRPr lang="en-US"/>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8232827"/>
      </p:ext>
    </p:extLst>
  </p:cSld>
  <p:clrMap bg1="lt1" tx1="dk1" bg2="lt2" tx2="dk2" accent1="accent1" accent2="accent2" accent3="accent3" accent4="accent4" accent5="accent5" accent6="accent6" hlink="hlink" folHlink="folHlink"/>
  <p:sldLayoutIdLst>
    <p:sldLayoutId id="2147483714" r:id="rId1"/>
    <p:sldLayoutId id="2147483734" r:id="rId2"/>
    <p:sldLayoutId id="2147483728" r:id="rId3"/>
    <p:sldLayoutId id="2147483740" r:id="rId4"/>
    <p:sldLayoutId id="2147483741" r:id="rId5"/>
    <p:sldLayoutId id="2147483735" r:id="rId6"/>
    <p:sldLayoutId id="2147483738" r:id="rId7"/>
    <p:sldLayoutId id="2147483730" r:id="rId8"/>
    <p:sldLayoutId id="2147483731" r:id="rId9"/>
    <p:sldLayoutId id="2147483732" r:id="rId10"/>
    <p:sldLayoutId id="2147483736" r:id="rId11"/>
    <p:sldLayoutId id="2147483737" r:id="rId12"/>
    <p:sldLayoutId id="2147483733" r:id="rId13"/>
  </p:sldLayoutIdLst>
  <p:hf hdr="0" dt="0"/>
  <p:txStyles>
    <p:titleStyle>
      <a:lvl1pPr algn="l" defTabSz="914400" rtl="0" eaLnBrk="1" latinLnBrk="0" hangingPunct="1">
        <a:lnSpc>
          <a:spcPct val="90000"/>
        </a:lnSpc>
        <a:spcBef>
          <a:spcPct val="0"/>
        </a:spcBef>
        <a:buNone/>
        <a:defRPr sz="36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0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8.xml"/><Relationship Id="rId1" Type="http://schemas.openxmlformats.org/officeDocument/2006/relationships/slideLayout" Target="../slideLayouts/slideLayout11.xml"/><Relationship Id="rId4" Type="http://schemas.openxmlformats.org/officeDocument/2006/relationships/image" Target="../media/image40.jpg"/></Relationships>
</file>

<file path=ppt/slides/_rels/slide12.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0.xml"/><Relationship Id="rId1" Type="http://schemas.openxmlformats.org/officeDocument/2006/relationships/slideLayout" Target="../slideLayouts/slideLayout5.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4.xml.rels><?xml version="1.0" encoding="UTF-8" standalone="yes"?>
<Relationships xmlns="http://schemas.openxmlformats.org/package/2006/relationships"><Relationship Id="rId8" Type="http://schemas.microsoft.com/office/2007/relationships/diagramDrawing" Target="../diagrams/drawing6.xml"/><Relationship Id="rId3" Type="http://schemas.openxmlformats.org/officeDocument/2006/relationships/image" Target="../media/image42.jpg"/><Relationship Id="rId7" Type="http://schemas.openxmlformats.org/officeDocument/2006/relationships/diagramColors" Target="../diagrams/colors6.xml"/><Relationship Id="rId2" Type="http://schemas.openxmlformats.org/officeDocument/2006/relationships/notesSlide" Target="../notesSlides/notesSlide11.xml"/><Relationship Id="rId1" Type="http://schemas.openxmlformats.org/officeDocument/2006/relationships/slideLayout" Target="../slideLayouts/slideLayout5.xml"/><Relationship Id="rId6" Type="http://schemas.openxmlformats.org/officeDocument/2006/relationships/diagramQuickStyle" Target="../diagrams/quickStyle6.xml"/><Relationship Id="rId5" Type="http://schemas.openxmlformats.org/officeDocument/2006/relationships/diagramLayout" Target="../diagrams/layout6.xml"/><Relationship Id="rId4" Type="http://schemas.openxmlformats.org/officeDocument/2006/relationships/diagramData" Target="../diagrams/data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2.jpg"/><Relationship Id="rId7" Type="http://schemas.openxmlformats.org/officeDocument/2006/relationships/diagramQuickStyle" Target="../diagrams/quickStyle1.xml"/><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diagramLayout" Target="../diagrams/layout1.xml"/><Relationship Id="rId5" Type="http://schemas.openxmlformats.org/officeDocument/2006/relationships/diagramData" Target="../diagrams/data1.xml"/><Relationship Id="rId10" Type="http://schemas.openxmlformats.org/officeDocument/2006/relationships/image" Target="../media/image4.png"/><Relationship Id="rId4" Type="http://schemas.openxmlformats.org/officeDocument/2006/relationships/image" Target="../media/image3.jpg"/><Relationship Id="rId9" Type="http://schemas.microsoft.com/office/2007/relationships/diagramDrawing" Target="../diagrams/drawing1.xml"/></Relationships>
</file>

<file path=ppt/slides/_rels/slide3.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jpg"/><Relationship Id="rId7"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8.xml"/><Relationship Id="rId6" Type="http://schemas.openxmlformats.org/officeDocument/2006/relationships/image" Target="../media/image8.sv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jpg"/><Relationship Id="rId9" Type="http://schemas.openxmlformats.org/officeDocument/2006/relationships/image" Target="../media/image1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13.jpg"/><Relationship Id="rId7" Type="http://schemas.openxmlformats.org/officeDocument/2006/relationships/diagramColors" Target="../diagrams/colors2.xml"/><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 Id="rId9" Type="http://schemas.openxmlformats.org/officeDocument/2006/relationships/image" Target="../media/image24.jpg"/></Relationships>
</file>

<file path=ppt/slides/_rels/slide8.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26.jpg"/><Relationship Id="rId7" Type="http://schemas.openxmlformats.org/officeDocument/2006/relationships/diagramColors" Target="../diagrams/colors3.xml"/><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4" name="Straight Connector 23">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E844E128-FF69-4E9F-8327-6B504B3C5A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 y="0"/>
            <a:ext cx="12191985"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87071E00-ABE1-44FD-92BD-2769C2C9C727}"/>
              </a:ext>
            </a:extLst>
          </p:cNvPr>
          <p:cNvSpPr>
            <a:spLocks noGrp="1"/>
          </p:cNvSpPr>
          <p:nvPr>
            <p:ph type="title"/>
          </p:nvPr>
        </p:nvSpPr>
        <p:spPr>
          <a:xfrm>
            <a:off x="489583" y="1943419"/>
            <a:ext cx="2193406" cy="1666501"/>
          </a:xfrm>
        </p:spPr>
        <p:txBody>
          <a:bodyPr vert="horz" lIns="91440" tIns="45720" rIns="91440" bIns="45720" rtlCol="0" anchor="b">
            <a:normAutofit/>
          </a:bodyPr>
          <a:lstStyle/>
          <a:p>
            <a:r>
              <a:rPr lang="en-US" sz="4000">
                <a:solidFill>
                  <a:srgbClr val="FFFFFF"/>
                </a:solidFill>
              </a:rPr>
              <a:t>BÃI ĐỖ XE</a:t>
            </a:r>
            <a:br>
              <a:rPr lang="en-US" sz="4000">
                <a:solidFill>
                  <a:srgbClr val="FFFFFF"/>
                </a:solidFill>
              </a:rPr>
            </a:br>
            <a:r>
              <a:rPr lang="en-US" sz="4000">
                <a:solidFill>
                  <a:srgbClr val="FFFFFF"/>
                </a:solidFill>
              </a:rPr>
              <a:t>TỰ ĐỘNG</a:t>
            </a:r>
          </a:p>
        </p:txBody>
      </p:sp>
      <p:cxnSp>
        <p:nvCxnSpPr>
          <p:cNvPr id="28" name="Straight Connector 27">
            <a:extLst>
              <a:ext uri="{FF2B5EF4-FFF2-40B4-BE49-F238E27FC236}">
                <a16:creationId xmlns:a16="http://schemas.microsoft.com/office/drawing/2014/main" id="{055CEADF-09EA-423C-8C45-F94AF44D5AF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3686" y="2353592"/>
            <a:ext cx="329184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6A7BD30D-629F-49D4-AE04-2D99B365E4B8}"/>
              </a:ext>
            </a:extLst>
          </p:cNvPr>
          <p:cNvSpPr>
            <a:spLocks noGrp="1"/>
          </p:cNvSpPr>
          <p:nvPr>
            <p:ph sz="half" idx="1"/>
          </p:nvPr>
        </p:nvSpPr>
        <p:spPr>
          <a:xfrm>
            <a:off x="425717" y="3765296"/>
            <a:ext cx="3448259" cy="3342747"/>
          </a:xfrm>
        </p:spPr>
        <p:txBody>
          <a:bodyPr vert="horz" lIns="0" tIns="45720" rIns="0" bIns="45720" rtlCol="0">
            <a:normAutofit/>
          </a:bodyPr>
          <a:lstStyle/>
          <a:p>
            <a:pPr marL="216000" indent="0">
              <a:spcAft>
                <a:spcPts val="0"/>
              </a:spcAft>
              <a:buFont typeface="Calibri" panose="020F0502020204030204" pitchFamily="34" charset="0"/>
              <a:buNone/>
            </a:pPr>
            <a:r>
              <a:rPr lang="en-US">
                <a:solidFill>
                  <a:srgbClr val="FFFFFF"/>
                </a:solidFill>
              </a:rPr>
              <a:t>PHAN NGỌC KHẢI</a:t>
            </a:r>
          </a:p>
          <a:p>
            <a:pPr marL="216000" indent="0">
              <a:spcAft>
                <a:spcPts val="0"/>
              </a:spcAft>
              <a:buFont typeface="Calibri" panose="020F0502020204030204" pitchFamily="34" charset="0"/>
              <a:buNone/>
            </a:pPr>
            <a:r>
              <a:rPr lang="en-US">
                <a:solidFill>
                  <a:srgbClr val="FFFFFF"/>
                </a:solidFill>
              </a:rPr>
              <a:t>C0721G2</a:t>
            </a:r>
          </a:p>
        </p:txBody>
      </p:sp>
      <p:sp>
        <p:nvSpPr>
          <p:cNvPr id="5" name="Slide Number Placeholder 4">
            <a:extLst>
              <a:ext uri="{FF2B5EF4-FFF2-40B4-BE49-F238E27FC236}">
                <a16:creationId xmlns:a16="http://schemas.microsoft.com/office/drawing/2014/main" id="{486B821F-B541-46B1-BC2A-76D9C1FC48EB}"/>
              </a:ext>
            </a:extLst>
          </p:cNvPr>
          <p:cNvSpPr>
            <a:spLocks noGrp="1"/>
          </p:cNvSpPr>
          <p:nvPr>
            <p:ph type="sldNum" sz="quarter" idx="12"/>
          </p:nvPr>
        </p:nvSpPr>
        <p:spPr/>
        <p:txBody>
          <a:bodyPr/>
          <a:lstStyle/>
          <a:p>
            <a:fld id="{3A98EE3D-8CD1-4C3F-BD1C-C98C9596463C}" type="slidenum">
              <a:rPr lang="en-US" smtClean="0"/>
              <a:t>1</a:t>
            </a:fld>
            <a:endParaRPr lang="en-US"/>
          </a:p>
        </p:txBody>
      </p:sp>
      <p:pic>
        <p:nvPicPr>
          <p:cNvPr id="10" name="Content Placeholder 9" descr="A building under construction&#10;&#10;Description automatically generated with low confidence">
            <a:extLst>
              <a:ext uri="{FF2B5EF4-FFF2-40B4-BE49-F238E27FC236}">
                <a16:creationId xmlns:a16="http://schemas.microsoft.com/office/drawing/2014/main" id="{12DAC055-1FC2-4205-9961-8CC949272771}"/>
              </a:ext>
            </a:extLst>
          </p:cNvPr>
          <p:cNvPicPr>
            <a:picLocks noGrp="1" noChangeAspect="1"/>
          </p:cNvPicPr>
          <p:nvPr>
            <p:ph sz="half" idx="2"/>
          </p:nvPr>
        </p:nvPicPr>
        <p:blipFill>
          <a:blip r:embed="rId3"/>
          <a:stretch>
            <a:fillRect/>
          </a:stretch>
        </p:blipFill>
        <p:spPr>
          <a:xfrm>
            <a:off x="3044824" y="0"/>
            <a:ext cx="9144001" cy="6858000"/>
          </a:xfrm>
        </p:spPr>
      </p:pic>
    </p:spTree>
    <p:extLst>
      <p:ext uri="{BB962C8B-B14F-4D97-AF65-F5344CB8AC3E}">
        <p14:creationId xmlns:p14="http://schemas.microsoft.com/office/powerpoint/2010/main" val="3309719136"/>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B405FD7-7249-418C-81A0-22605891937A}"/>
              </a:ext>
            </a:extLst>
          </p:cNvPr>
          <p:cNvSpPr>
            <a:spLocks noGrp="1"/>
          </p:cNvSpPr>
          <p:nvPr>
            <p:ph type="ftr" sz="quarter" idx="11"/>
          </p:nvPr>
        </p:nvSpPr>
        <p:spPr>
          <a:xfrm>
            <a:off x="643051" y="6446838"/>
            <a:ext cx="6818262" cy="365125"/>
          </a:xfrm>
          <a:prstGeom prst="rect">
            <a:avLst/>
          </a:prstGeom>
        </p:spPr>
        <p:txBody>
          <a:bodyPr anchor="ctr">
            <a:normAutofit/>
          </a:bodyPr>
          <a:lstStyle/>
          <a:p>
            <a:pPr>
              <a:spcAft>
                <a:spcPts val="600"/>
              </a:spcAft>
            </a:pPr>
            <a:r>
              <a:rPr lang="en-US"/>
              <a:t>TEACH A COURSE</a:t>
            </a:r>
          </a:p>
        </p:txBody>
      </p:sp>
      <p:sp>
        <p:nvSpPr>
          <p:cNvPr id="3" name="Slide Number Placeholder 2">
            <a:extLst>
              <a:ext uri="{FF2B5EF4-FFF2-40B4-BE49-F238E27FC236}">
                <a16:creationId xmlns:a16="http://schemas.microsoft.com/office/drawing/2014/main" id="{937BB364-4E7C-4A74-9C1B-A29DA61C1487}"/>
              </a:ext>
            </a:extLst>
          </p:cNvPr>
          <p:cNvSpPr>
            <a:spLocks noGrp="1"/>
          </p:cNvSpPr>
          <p:nvPr>
            <p:ph type="sldNum" sz="quarter" idx="12"/>
          </p:nvPr>
        </p:nvSpPr>
        <p:spPr>
          <a:xfrm>
            <a:off x="10930596" y="6446838"/>
            <a:ext cx="617912" cy="365125"/>
          </a:xfrm>
          <a:prstGeom prst="rect">
            <a:avLst/>
          </a:prstGeom>
        </p:spPr>
        <p:txBody>
          <a:bodyPr anchor="ctr">
            <a:normAutofit/>
          </a:bodyPr>
          <a:lstStyle/>
          <a:p>
            <a:pPr>
              <a:spcAft>
                <a:spcPts val="600"/>
              </a:spcAft>
            </a:pPr>
            <a:fld id="{3A98EE3D-8CD1-4C3F-BD1C-C98C9596463C}" type="slidenum">
              <a:rPr lang="en-US" smtClean="0"/>
              <a:pPr>
                <a:spcAft>
                  <a:spcPts val="600"/>
                </a:spcAft>
              </a:pPr>
              <a:t>10</a:t>
            </a:fld>
            <a:endParaRPr lang="en-US"/>
          </a:p>
        </p:txBody>
      </p:sp>
      <p:sp>
        <p:nvSpPr>
          <p:cNvPr id="29" name="Title 4">
            <a:extLst>
              <a:ext uri="{FF2B5EF4-FFF2-40B4-BE49-F238E27FC236}">
                <a16:creationId xmlns:a16="http://schemas.microsoft.com/office/drawing/2014/main" id="{2C9DFBED-0159-4EAC-AAAF-5AA47CA2F8AE}"/>
              </a:ext>
            </a:extLst>
          </p:cNvPr>
          <p:cNvSpPr>
            <a:spLocks noGrp="1"/>
          </p:cNvSpPr>
          <p:nvPr>
            <p:ph type="title"/>
          </p:nvPr>
        </p:nvSpPr>
        <p:spPr>
          <a:xfrm>
            <a:off x="0" y="0"/>
            <a:ext cx="12192000" cy="1296537"/>
          </a:xfrm>
        </p:spPr>
        <p:txBody>
          <a:bodyPr/>
          <a:lstStyle/>
          <a:p>
            <a:r>
              <a:rPr lang="en-US"/>
              <a:t>Second Skill</a:t>
            </a:r>
          </a:p>
        </p:txBody>
      </p:sp>
      <p:graphicFrame>
        <p:nvGraphicFramePr>
          <p:cNvPr id="15" name="Content Placeholder 14" descr="SmartArt graphic">
            <a:extLst>
              <a:ext uri="{FF2B5EF4-FFF2-40B4-BE49-F238E27FC236}">
                <a16:creationId xmlns:a16="http://schemas.microsoft.com/office/drawing/2014/main" id="{64E2DA81-64A0-4DD0-AB09-53AE3F4EA8FB}"/>
              </a:ext>
            </a:extLst>
          </p:cNvPr>
          <p:cNvGraphicFramePr>
            <a:graphicFrameLocks noGrp="1"/>
          </p:cNvGraphicFramePr>
          <p:nvPr>
            <p:ph sz="half" idx="1"/>
            <p:extLst>
              <p:ext uri="{D42A27DB-BD31-4B8C-83A1-F6EECF244321}">
                <p14:modId xmlns:p14="http://schemas.microsoft.com/office/powerpoint/2010/main" val="2593797302"/>
              </p:ext>
            </p:extLst>
          </p:nvPr>
        </p:nvGraphicFramePr>
        <p:xfrm>
          <a:off x="747713" y="1812925"/>
          <a:ext cx="10906125" cy="40878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1158819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descr="Group of people discuss something">
            <a:extLst>
              <a:ext uri="{FF2B5EF4-FFF2-40B4-BE49-F238E27FC236}">
                <a16:creationId xmlns:a16="http://schemas.microsoft.com/office/drawing/2014/main" id="{8E4315D2-4A95-4A93-B1F8-7FD58C7B2BD0}"/>
              </a:ext>
            </a:extLst>
          </p:cNvPr>
          <p:cNvPicPr>
            <a:picLocks noGrp="1" noChangeAspect="1"/>
          </p:cNvPicPr>
          <p:nvPr>
            <p:ph type="pic" sz="quarter" idx="13"/>
          </p:nvPr>
        </p:nvPicPr>
        <p:blipFill>
          <a:blip r:embed="rId3">
            <a:duotone>
              <a:prstClr val="black"/>
              <a:schemeClr val="accent1">
                <a:tint val="45000"/>
                <a:satMod val="400000"/>
              </a:schemeClr>
            </a:duotone>
            <a:alphaModFix amt="10000"/>
            <a:extLst>
              <a:ext uri="{28A0092B-C50C-407E-A947-70E740481C1C}">
                <a14:useLocalDpi xmlns:a14="http://schemas.microsoft.com/office/drawing/2010/main" val="0"/>
              </a:ext>
            </a:extLst>
          </a:blip>
          <a:srcRect/>
          <a:stretch/>
        </p:blipFill>
        <p:spPr>
          <a:xfrm>
            <a:off x="9662" y="0"/>
            <a:ext cx="12172676" cy="6400165"/>
          </a:xfrm>
        </p:spPr>
      </p:pic>
      <p:sp>
        <p:nvSpPr>
          <p:cNvPr id="3" name="Title 2">
            <a:extLst>
              <a:ext uri="{FF2B5EF4-FFF2-40B4-BE49-F238E27FC236}">
                <a16:creationId xmlns:a16="http://schemas.microsoft.com/office/drawing/2014/main" id="{DA019A2A-640A-4285-BA5E-7A47E95D04EC}"/>
              </a:ext>
            </a:extLst>
          </p:cNvPr>
          <p:cNvSpPr>
            <a:spLocks noGrp="1"/>
          </p:cNvSpPr>
          <p:nvPr>
            <p:ph type="title"/>
          </p:nvPr>
        </p:nvSpPr>
        <p:spPr/>
        <p:txBody>
          <a:bodyPr/>
          <a:lstStyle/>
          <a:p>
            <a:r>
              <a:rPr lang="en-US"/>
              <a:t>Third Skill</a:t>
            </a:r>
            <a:endParaRPr lang="ru-RU"/>
          </a:p>
        </p:txBody>
      </p:sp>
      <p:sp>
        <p:nvSpPr>
          <p:cNvPr id="4" name="Text Placeholder 3">
            <a:extLst>
              <a:ext uri="{FF2B5EF4-FFF2-40B4-BE49-F238E27FC236}">
                <a16:creationId xmlns:a16="http://schemas.microsoft.com/office/drawing/2014/main" id="{FBA1D6E0-6A9C-4ADB-984E-B54DD59C6DF0}"/>
              </a:ext>
            </a:extLst>
          </p:cNvPr>
          <p:cNvSpPr>
            <a:spLocks noGrp="1"/>
          </p:cNvSpPr>
          <p:nvPr>
            <p:ph type="body" sz="half" idx="2"/>
          </p:nvPr>
        </p:nvSpPr>
        <p:spPr>
          <a:xfrm>
            <a:off x="403625" y="2083690"/>
            <a:ext cx="3757408" cy="3311706"/>
          </a:xfrm>
        </p:spPr>
        <p:txBody>
          <a:bodyPr>
            <a:noAutofit/>
          </a:bodyPr>
          <a:lstStyle/>
          <a:p>
            <a:r>
              <a:rPr lang="en-US" sz="1600"/>
              <a:t>Lorem ipsum dolor sit amet, consectetuer adipiscing elit. Maecenas porttitor congue massa. Fusce posuere, magna sed pulvinar ultricies, purus lectus malesuada libero, sit amet commodo magna eros quis urna.</a:t>
            </a:r>
          </a:p>
          <a:p>
            <a:r>
              <a:rPr lang="en-US" sz="1600"/>
              <a:t>Nunc viverra imperdiet enim. Fusce est. Vivamus a tellus.</a:t>
            </a:r>
          </a:p>
          <a:p>
            <a:r>
              <a:rPr lang="en-US" sz="1600"/>
              <a:t>Pellentesque habitant morbi tristique senectus et netus et malesuada fames ac turpis egestas. Proin pharetra nonummy pede. Mauris et orci.</a:t>
            </a:r>
          </a:p>
        </p:txBody>
      </p:sp>
      <p:sp>
        <p:nvSpPr>
          <p:cNvPr id="5" name="Footer Placeholder 4">
            <a:extLst>
              <a:ext uri="{FF2B5EF4-FFF2-40B4-BE49-F238E27FC236}">
                <a16:creationId xmlns:a16="http://schemas.microsoft.com/office/drawing/2014/main" id="{8DD3FEC5-159E-43A5-9588-54A48A0C2BCE}"/>
              </a:ext>
            </a:extLst>
          </p:cNvPr>
          <p:cNvSpPr>
            <a:spLocks noGrp="1"/>
          </p:cNvSpPr>
          <p:nvPr>
            <p:ph type="ftr" sz="quarter" idx="11"/>
          </p:nvPr>
        </p:nvSpPr>
        <p:spPr/>
        <p:txBody>
          <a:bodyPr/>
          <a:lstStyle/>
          <a:p>
            <a:r>
              <a:rPr lang="en-US"/>
              <a:t>TEACH A COURSE</a:t>
            </a:r>
          </a:p>
        </p:txBody>
      </p:sp>
      <p:pic>
        <p:nvPicPr>
          <p:cNvPr id="23" name="Picture Placeholder 22" descr="Hand on the keyboard">
            <a:extLst>
              <a:ext uri="{FF2B5EF4-FFF2-40B4-BE49-F238E27FC236}">
                <a16:creationId xmlns:a16="http://schemas.microsoft.com/office/drawing/2014/main" id="{F00E1472-27F6-44F9-9FC8-BE4D077BF742}"/>
              </a:ext>
            </a:extLst>
          </p:cNvPr>
          <p:cNvPicPr>
            <a:picLocks noGrp="1" noChangeAspect="1"/>
          </p:cNvPicPr>
          <p:nvPr>
            <p:ph type="pic" sz="quarter" idx="14"/>
          </p:nvPr>
        </p:nvPicPr>
        <p:blipFill>
          <a:blip r:embed="rId4">
            <a:extLst>
              <a:ext uri="{28A0092B-C50C-407E-A947-70E740481C1C}">
                <a14:useLocalDpi xmlns:a14="http://schemas.microsoft.com/office/drawing/2010/main" val="0"/>
              </a:ext>
            </a:extLst>
          </a:blip>
          <a:srcRect/>
          <a:stretch/>
        </p:blipFill>
        <p:spPr>
          <a:xfrm>
            <a:off x="5599906" y="1692275"/>
            <a:ext cx="6591300" cy="3190875"/>
          </a:xfrm>
        </p:spPr>
      </p:pic>
      <p:sp>
        <p:nvSpPr>
          <p:cNvPr id="2" name="Slide Number Placeholder 1">
            <a:extLst>
              <a:ext uri="{FF2B5EF4-FFF2-40B4-BE49-F238E27FC236}">
                <a16:creationId xmlns:a16="http://schemas.microsoft.com/office/drawing/2014/main" id="{70E83EE9-686B-49B9-8CF4-6F5F84A0A420}"/>
              </a:ext>
            </a:extLst>
          </p:cNvPr>
          <p:cNvSpPr>
            <a:spLocks noGrp="1"/>
          </p:cNvSpPr>
          <p:nvPr>
            <p:ph type="sldNum" sz="quarter" idx="12"/>
          </p:nvPr>
        </p:nvSpPr>
        <p:spPr/>
        <p:txBody>
          <a:bodyPr/>
          <a:lstStyle/>
          <a:p>
            <a:fld id="{3A98EE3D-8CD1-4C3F-BD1C-C98C9596463C}" type="slidenum">
              <a:rPr lang="en-US" smtClean="0"/>
              <a:t>11</a:t>
            </a:fld>
            <a:endParaRPr lang="en-US"/>
          </a:p>
        </p:txBody>
      </p:sp>
    </p:spTree>
    <p:extLst>
      <p:ext uri="{BB962C8B-B14F-4D97-AF65-F5344CB8AC3E}">
        <p14:creationId xmlns:p14="http://schemas.microsoft.com/office/powerpoint/2010/main" val="31893166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descr="Man is writing something">
            <a:extLst>
              <a:ext uri="{FF2B5EF4-FFF2-40B4-BE49-F238E27FC236}">
                <a16:creationId xmlns:a16="http://schemas.microsoft.com/office/drawing/2014/main" id="{0A33CFDA-BCA7-49BA-9355-8A965303C939}"/>
              </a:ext>
            </a:extLst>
          </p:cNvPr>
          <p:cNvPicPr>
            <a:picLocks noGrp="1" noChangeAspect="1"/>
          </p:cNvPicPr>
          <p:nvPr>
            <p:ph type="pic" sz="quarter" idx="15"/>
          </p:nvPr>
        </p:nvPicPr>
        <p:blipFill>
          <a:blip r:embed="rId3">
            <a:extLst>
              <a:ext uri="{28A0092B-C50C-407E-A947-70E740481C1C}">
                <a14:useLocalDpi xmlns:a14="http://schemas.microsoft.com/office/drawing/2010/main" val="0"/>
              </a:ext>
            </a:extLst>
          </a:blip>
          <a:srcRect/>
          <a:stretch/>
        </p:blipFill>
        <p:spPr>
          <a:xfrm>
            <a:off x="9658" y="0"/>
            <a:ext cx="12173884" cy="6400800"/>
          </a:xfrm>
        </p:spPr>
      </p:pic>
      <p:sp>
        <p:nvSpPr>
          <p:cNvPr id="36" name="Text Placeholder 35">
            <a:extLst>
              <a:ext uri="{FF2B5EF4-FFF2-40B4-BE49-F238E27FC236}">
                <a16:creationId xmlns:a16="http://schemas.microsoft.com/office/drawing/2014/main" id="{D8BB1268-1039-4D54-B4AA-86EDC245C814}"/>
              </a:ext>
            </a:extLst>
          </p:cNvPr>
          <p:cNvSpPr>
            <a:spLocks noGrp="1"/>
          </p:cNvSpPr>
          <p:nvPr>
            <p:ph type="body" sz="quarter" idx="14"/>
          </p:nvPr>
        </p:nvSpPr>
        <p:spPr/>
        <p:txBody>
          <a:bodyPr/>
          <a:lstStyle/>
          <a:p>
            <a:pPr marL="0" indent="0">
              <a:buNone/>
            </a:pPr>
            <a:r>
              <a:rPr lang="en-US"/>
              <a:t>Here is what we learned</a:t>
            </a:r>
          </a:p>
        </p:txBody>
      </p:sp>
      <p:sp>
        <p:nvSpPr>
          <p:cNvPr id="3" name="Title 2">
            <a:extLst>
              <a:ext uri="{FF2B5EF4-FFF2-40B4-BE49-F238E27FC236}">
                <a16:creationId xmlns:a16="http://schemas.microsoft.com/office/drawing/2014/main" id="{5D346076-8F22-4F03-8E34-958F0BBF9C63}"/>
              </a:ext>
            </a:extLst>
          </p:cNvPr>
          <p:cNvSpPr>
            <a:spLocks noGrp="1"/>
          </p:cNvSpPr>
          <p:nvPr>
            <p:ph type="title"/>
          </p:nvPr>
        </p:nvSpPr>
        <p:spPr>
          <a:xfrm>
            <a:off x="5356143" y="3975295"/>
            <a:ext cx="6835858" cy="1089350"/>
          </a:xfrm>
        </p:spPr>
        <p:txBody>
          <a:bodyPr/>
          <a:lstStyle/>
          <a:p>
            <a:r>
              <a:rPr lang="en-US"/>
              <a:t>First Lesson Summary</a:t>
            </a:r>
          </a:p>
        </p:txBody>
      </p:sp>
      <p:sp>
        <p:nvSpPr>
          <p:cNvPr id="4" name="Text Placeholder 3">
            <a:extLst>
              <a:ext uri="{FF2B5EF4-FFF2-40B4-BE49-F238E27FC236}">
                <a16:creationId xmlns:a16="http://schemas.microsoft.com/office/drawing/2014/main" id="{ACE4EF85-69A0-4736-9657-2914C80CE08F}"/>
              </a:ext>
            </a:extLst>
          </p:cNvPr>
          <p:cNvSpPr>
            <a:spLocks noGrp="1"/>
          </p:cNvSpPr>
          <p:nvPr>
            <p:ph type="body" sz="half" idx="2"/>
          </p:nvPr>
        </p:nvSpPr>
        <p:spPr>
          <a:xfrm>
            <a:off x="678635" y="0"/>
            <a:ext cx="3998873" cy="5852160"/>
          </a:xfrm>
        </p:spPr>
        <p:txBody>
          <a:bodyPr>
            <a:normAutofit/>
          </a:bodyPr>
          <a:lstStyle/>
          <a:p>
            <a:r>
              <a:rPr lang="en-US" sz="1600"/>
              <a:t>First skill</a:t>
            </a:r>
            <a:br>
              <a:rPr lang="en-US" sz="1600"/>
            </a:br>
            <a:r>
              <a:rPr lang="en-US" sz="1600">
                <a:solidFill>
                  <a:schemeClr val="accent1">
                    <a:lumMod val="40000"/>
                    <a:lumOff val="60000"/>
                  </a:schemeClr>
                </a:solidFill>
              </a:rPr>
              <a:t>Lorem ipsum dolor sit amet, consectetuer adipiscing elit. Maecenas porttitor congue massa. Fusce posuere, magna sed pulvinar ultricies, purus lectus malesuada libero.</a:t>
            </a:r>
          </a:p>
          <a:p>
            <a:r>
              <a:rPr lang="en-US" sz="1600"/>
              <a:t>Second skill</a:t>
            </a:r>
            <a:br>
              <a:rPr lang="en-US" sz="1600"/>
            </a:br>
            <a:r>
              <a:rPr lang="en-US" sz="1600">
                <a:solidFill>
                  <a:schemeClr val="accent1">
                    <a:lumMod val="40000"/>
                    <a:lumOff val="60000"/>
                  </a:schemeClr>
                </a:solidFill>
              </a:rPr>
              <a:t>Nunc viverra imperdiet enim. Fusce est. Vivamus a tellus. Pellentesque habitant morbi tristique senectus et netus et malesuada fames ac turpis egestas.</a:t>
            </a:r>
          </a:p>
          <a:p>
            <a:r>
              <a:rPr lang="en-US" sz="1600"/>
              <a:t>Third skill</a:t>
            </a:r>
            <a:br>
              <a:rPr lang="en-US" sz="1600"/>
            </a:br>
            <a:r>
              <a:rPr lang="en-US" sz="1600">
                <a:solidFill>
                  <a:schemeClr val="accent1">
                    <a:lumMod val="40000"/>
                    <a:lumOff val="60000"/>
                  </a:schemeClr>
                </a:solidFill>
              </a:rPr>
              <a:t>Lorem ipsum dolor sit amet, consectetuer adipiscing elit. Maecenas porttitor congue massa.</a:t>
            </a:r>
          </a:p>
        </p:txBody>
      </p:sp>
      <p:sp>
        <p:nvSpPr>
          <p:cNvPr id="5" name="Footer Placeholder 4">
            <a:extLst>
              <a:ext uri="{FF2B5EF4-FFF2-40B4-BE49-F238E27FC236}">
                <a16:creationId xmlns:a16="http://schemas.microsoft.com/office/drawing/2014/main" id="{AA222FA7-2183-4CD3-91EF-85FD4580E649}"/>
              </a:ext>
            </a:extLst>
          </p:cNvPr>
          <p:cNvSpPr>
            <a:spLocks noGrp="1"/>
          </p:cNvSpPr>
          <p:nvPr>
            <p:ph type="ftr" sz="quarter" idx="11"/>
          </p:nvPr>
        </p:nvSpPr>
        <p:spPr/>
        <p:txBody>
          <a:bodyPr/>
          <a:lstStyle/>
          <a:p>
            <a:r>
              <a:rPr lang="en-US"/>
              <a:t>TEACH A COURSE</a:t>
            </a:r>
          </a:p>
        </p:txBody>
      </p:sp>
      <p:cxnSp>
        <p:nvCxnSpPr>
          <p:cNvPr id="24" name="Straight Connector 23" descr="Line">
            <a:extLst>
              <a:ext uri="{FF2B5EF4-FFF2-40B4-BE49-F238E27FC236}">
                <a16:creationId xmlns:a16="http://schemas.microsoft.com/office/drawing/2014/main" id="{D1EE87BC-47EA-4487-9066-EB3C39096F51}"/>
              </a:ext>
            </a:extLst>
          </p:cNvPr>
          <p:cNvCxnSpPr>
            <a:cxnSpLocks/>
          </p:cNvCxnSpPr>
          <p:nvPr/>
        </p:nvCxnSpPr>
        <p:spPr>
          <a:xfrm>
            <a:off x="5770474" y="4973957"/>
            <a:ext cx="3291840" cy="0"/>
          </a:xfrm>
          <a:prstGeom prst="line">
            <a:avLst/>
          </a:prstGeom>
          <a:ln w="15875"/>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6CB6A36E-F0DA-4D85-BCF8-6898A25A79C2}"/>
              </a:ext>
            </a:extLst>
          </p:cNvPr>
          <p:cNvSpPr>
            <a:spLocks noGrp="1"/>
          </p:cNvSpPr>
          <p:nvPr>
            <p:ph type="sldNum" sz="quarter" idx="12"/>
          </p:nvPr>
        </p:nvSpPr>
        <p:spPr/>
        <p:txBody>
          <a:bodyPr/>
          <a:lstStyle/>
          <a:p>
            <a:fld id="{3A98EE3D-8CD1-4C3F-BD1C-C98C9596463C}" type="slidenum">
              <a:rPr lang="en-US" smtClean="0"/>
              <a:t>12</a:t>
            </a:fld>
            <a:endParaRPr lang="en-US"/>
          </a:p>
        </p:txBody>
      </p:sp>
    </p:spTree>
    <p:extLst>
      <p:ext uri="{BB962C8B-B14F-4D97-AF65-F5344CB8AC3E}">
        <p14:creationId xmlns:p14="http://schemas.microsoft.com/office/powerpoint/2010/main" val="27168364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A09C2CC8-7675-4EA7-B0DF-8BB3BBD066C4}"/>
              </a:ext>
            </a:extLst>
          </p:cNvPr>
          <p:cNvSpPr>
            <a:spLocks noGrp="1"/>
          </p:cNvSpPr>
          <p:nvPr>
            <p:ph type="ftr" sz="quarter" idx="11"/>
          </p:nvPr>
        </p:nvSpPr>
        <p:spPr/>
        <p:txBody>
          <a:bodyPr/>
          <a:lstStyle/>
          <a:p>
            <a:r>
              <a:rPr lang="en-US"/>
              <a:t>TEACH A COURSE</a:t>
            </a:r>
          </a:p>
        </p:txBody>
      </p:sp>
      <p:sp>
        <p:nvSpPr>
          <p:cNvPr id="9" name="Slide Number Placeholder 8">
            <a:extLst>
              <a:ext uri="{FF2B5EF4-FFF2-40B4-BE49-F238E27FC236}">
                <a16:creationId xmlns:a16="http://schemas.microsoft.com/office/drawing/2014/main" id="{6468A8EB-D811-4893-84F0-8DC998D69080}"/>
              </a:ext>
            </a:extLst>
          </p:cNvPr>
          <p:cNvSpPr>
            <a:spLocks noGrp="1"/>
          </p:cNvSpPr>
          <p:nvPr>
            <p:ph type="sldNum" sz="quarter" idx="12"/>
          </p:nvPr>
        </p:nvSpPr>
        <p:spPr/>
        <p:txBody>
          <a:bodyPr/>
          <a:lstStyle/>
          <a:p>
            <a:fld id="{3A98EE3D-8CD1-4C3F-BD1C-C98C9596463C}" type="slidenum">
              <a:rPr lang="en-US" smtClean="0"/>
              <a:pPr/>
              <a:t>13</a:t>
            </a:fld>
            <a:endParaRPr lang="en-US"/>
          </a:p>
        </p:txBody>
      </p:sp>
      <p:sp>
        <p:nvSpPr>
          <p:cNvPr id="2" name="Title 1">
            <a:extLst>
              <a:ext uri="{FF2B5EF4-FFF2-40B4-BE49-F238E27FC236}">
                <a16:creationId xmlns:a16="http://schemas.microsoft.com/office/drawing/2014/main" id="{3DC6CC32-12E2-40AB-91E7-E065E3B54AA8}"/>
              </a:ext>
            </a:extLst>
          </p:cNvPr>
          <p:cNvSpPr>
            <a:spLocks noGrp="1"/>
          </p:cNvSpPr>
          <p:nvPr>
            <p:ph type="title"/>
          </p:nvPr>
        </p:nvSpPr>
        <p:spPr/>
        <p:txBody>
          <a:bodyPr/>
          <a:lstStyle/>
          <a:p>
            <a:r>
              <a:rPr lang="en-US"/>
              <a:t>Course Progress</a:t>
            </a:r>
          </a:p>
        </p:txBody>
      </p:sp>
      <p:graphicFrame>
        <p:nvGraphicFramePr>
          <p:cNvPr id="5" name="Content Placeholder 2" descr="Smart Art object">
            <a:extLst>
              <a:ext uri="{FF2B5EF4-FFF2-40B4-BE49-F238E27FC236}">
                <a16:creationId xmlns:a16="http://schemas.microsoft.com/office/drawing/2014/main" id="{59405A29-4A0F-429B-A6BA-2D3E9946C76A}"/>
              </a:ext>
            </a:extLst>
          </p:cNvPr>
          <p:cNvGraphicFramePr>
            <a:graphicFrameLocks noGrp="1"/>
          </p:cNvGraphicFramePr>
          <p:nvPr>
            <p:ph sz="half" idx="1"/>
            <p:extLst>
              <p:ext uri="{D42A27DB-BD31-4B8C-83A1-F6EECF244321}">
                <p14:modId xmlns:p14="http://schemas.microsoft.com/office/powerpoint/2010/main" val="1617275869"/>
              </p:ext>
            </p:extLst>
          </p:nvPr>
        </p:nvGraphicFramePr>
        <p:xfrm>
          <a:off x="675022" y="1812925"/>
          <a:ext cx="10906125" cy="40878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5703479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Man with a laptop">
            <a:extLst>
              <a:ext uri="{FF2B5EF4-FFF2-40B4-BE49-F238E27FC236}">
                <a16:creationId xmlns:a16="http://schemas.microsoft.com/office/drawing/2014/main" id="{4E80E6EE-AA75-4A4E-BB8E-4A4D152D04AA}"/>
              </a:ext>
            </a:extLst>
          </p:cNvPr>
          <p:cNvPicPr>
            <a:picLocks noGrp="1" noChangeAspect="1"/>
          </p:cNvPicPr>
          <p:nvPr>
            <p:ph type="pic" sz="quarter" idx="13"/>
          </p:nvPr>
        </p:nvPicPr>
        <p:blipFill>
          <a:blip r:embed="rId3">
            <a:duotone>
              <a:prstClr val="black"/>
              <a:schemeClr val="accent1">
                <a:tint val="45000"/>
                <a:satMod val="400000"/>
              </a:schemeClr>
            </a:duotone>
            <a:alphaModFix amt="10000"/>
            <a:extLst>
              <a:ext uri="{28A0092B-C50C-407E-A947-70E740481C1C}">
                <a14:useLocalDpi xmlns:a14="http://schemas.microsoft.com/office/drawing/2010/main" val="0"/>
              </a:ext>
            </a:extLst>
          </a:blip>
          <a:srcRect/>
          <a:stretch/>
        </p:blipFill>
        <p:spPr>
          <a:xfrm>
            <a:off x="2211" y="0"/>
            <a:ext cx="12187578" cy="6408000"/>
          </a:xfrm>
        </p:spPr>
      </p:pic>
      <p:sp>
        <p:nvSpPr>
          <p:cNvPr id="3" name="Footer Placeholder 2">
            <a:extLst>
              <a:ext uri="{FF2B5EF4-FFF2-40B4-BE49-F238E27FC236}">
                <a16:creationId xmlns:a16="http://schemas.microsoft.com/office/drawing/2014/main" id="{A09C2CC8-7675-4EA7-B0DF-8BB3BBD066C4}"/>
              </a:ext>
            </a:extLst>
          </p:cNvPr>
          <p:cNvSpPr>
            <a:spLocks noGrp="1"/>
          </p:cNvSpPr>
          <p:nvPr>
            <p:ph type="ftr" sz="quarter" idx="11"/>
          </p:nvPr>
        </p:nvSpPr>
        <p:spPr/>
        <p:txBody>
          <a:bodyPr/>
          <a:lstStyle/>
          <a:p>
            <a:r>
              <a:rPr lang="en-US"/>
              <a:t>TEACH A COURSE</a:t>
            </a:r>
          </a:p>
        </p:txBody>
      </p:sp>
      <p:sp>
        <p:nvSpPr>
          <p:cNvPr id="9" name="Slide Number Placeholder 8">
            <a:extLst>
              <a:ext uri="{FF2B5EF4-FFF2-40B4-BE49-F238E27FC236}">
                <a16:creationId xmlns:a16="http://schemas.microsoft.com/office/drawing/2014/main" id="{6468A8EB-D811-4893-84F0-8DC998D69080}"/>
              </a:ext>
            </a:extLst>
          </p:cNvPr>
          <p:cNvSpPr>
            <a:spLocks noGrp="1"/>
          </p:cNvSpPr>
          <p:nvPr>
            <p:ph type="sldNum" sz="quarter" idx="12"/>
          </p:nvPr>
        </p:nvSpPr>
        <p:spPr/>
        <p:txBody>
          <a:bodyPr/>
          <a:lstStyle/>
          <a:p>
            <a:fld id="{3A98EE3D-8CD1-4C3F-BD1C-C98C9596463C}" type="slidenum">
              <a:rPr lang="en-US" smtClean="0"/>
              <a:pPr/>
              <a:t>14</a:t>
            </a:fld>
            <a:endParaRPr lang="en-US"/>
          </a:p>
        </p:txBody>
      </p:sp>
      <p:sp>
        <p:nvSpPr>
          <p:cNvPr id="2" name="Title 1">
            <a:extLst>
              <a:ext uri="{FF2B5EF4-FFF2-40B4-BE49-F238E27FC236}">
                <a16:creationId xmlns:a16="http://schemas.microsoft.com/office/drawing/2014/main" id="{3DC6CC32-12E2-40AB-91E7-E065E3B54AA8}"/>
              </a:ext>
            </a:extLst>
          </p:cNvPr>
          <p:cNvSpPr>
            <a:spLocks noGrp="1"/>
          </p:cNvSpPr>
          <p:nvPr>
            <p:ph type="title"/>
          </p:nvPr>
        </p:nvSpPr>
        <p:spPr/>
        <p:txBody>
          <a:bodyPr/>
          <a:lstStyle/>
          <a:p>
            <a:r>
              <a:rPr lang="en-US"/>
              <a:t>Course Progress</a:t>
            </a:r>
          </a:p>
        </p:txBody>
      </p:sp>
      <p:graphicFrame>
        <p:nvGraphicFramePr>
          <p:cNvPr id="5" name="Content Placeholder 2" descr="Smart Art object">
            <a:extLst>
              <a:ext uri="{FF2B5EF4-FFF2-40B4-BE49-F238E27FC236}">
                <a16:creationId xmlns:a16="http://schemas.microsoft.com/office/drawing/2014/main" id="{59405A29-4A0F-429B-A6BA-2D3E9946C76A}"/>
              </a:ext>
            </a:extLst>
          </p:cNvPr>
          <p:cNvGraphicFramePr>
            <a:graphicFrameLocks noGrp="1"/>
          </p:cNvGraphicFramePr>
          <p:nvPr>
            <p:ph sz="half" idx="1"/>
          </p:nvPr>
        </p:nvGraphicFramePr>
        <p:xfrm>
          <a:off x="675022" y="1812925"/>
          <a:ext cx="10906125" cy="408781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5143848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628FE7D-043F-42AF-B4AB-DB9AFF936B28}"/>
              </a:ext>
            </a:extLst>
          </p:cNvPr>
          <p:cNvSpPr>
            <a:spLocks noGrp="1"/>
          </p:cNvSpPr>
          <p:nvPr>
            <p:ph type="title"/>
          </p:nvPr>
        </p:nvSpPr>
        <p:spPr>
          <a:xfrm>
            <a:off x="1097279" y="4892956"/>
            <a:ext cx="10113645" cy="743682"/>
          </a:xfrm>
        </p:spPr>
        <p:txBody>
          <a:bodyPr/>
          <a:lstStyle/>
          <a:p>
            <a:r>
              <a:rPr lang="en-US"/>
              <a:t>Thank You!</a:t>
            </a:r>
          </a:p>
        </p:txBody>
      </p:sp>
      <p:sp>
        <p:nvSpPr>
          <p:cNvPr id="4" name="Text Placeholder 3">
            <a:extLst>
              <a:ext uri="{FF2B5EF4-FFF2-40B4-BE49-F238E27FC236}">
                <a16:creationId xmlns:a16="http://schemas.microsoft.com/office/drawing/2014/main" id="{FD26EF91-820B-4DA2-B398-3E168AFF17A9}"/>
              </a:ext>
            </a:extLst>
          </p:cNvPr>
          <p:cNvSpPr>
            <a:spLocks noGrp="1"/>
          </p:cNvSpPr>
          <p:nvPr>
            <p:ph type="body" sz="half" idx="2"/>
          </p:nvPr>
        </p:nvSpPr>
        <p:spPr>
          <a:xfrm>
            <a:off x="1097279" y="5808594"/>
            <a:ext cx="10113264" cy="609600"/>
          </a:xfrm>
        </p:spPr>
        <p:txBody>
          <a:bodyPr>
            <a:normAutofit fontScale="92500"/>
          </a:bodyPr>
          <a:lstStyle/>
          <a:p>
            <a:r>
              <a:rPr lang="en-US">
                <a:solidFill>
                  <a:schemeClr val="accent1">
                    <a:lumMod val="40000"/>
                    <a:lumOff val="60000"/>
                  </a:schemeClr>
                </a:solidFill>
              </a:rPr>
              <a:t>Lorem ipsum dolor sit amet, consectetuer adipiscing elit. Maecenas porttitor congue massa. Fusce posuere, magna sed pulvinar ultricies, purus lectus malesuada libero, sit amet commodo magna eros quis urna.</a:t>
            </a:r>
          </a:p>
        </p:txBody>
      </p:sp>
      <p:sp>
        <p:nvSpPr>
          <p:cNvPr id="5" name="Picture Placeholder 4">
            <a:extLst>
              <a:ext uri="{FF2B5EF4-FFF2-40B4-BE49-F238E27FC236}">
                <a16:creationId xmlns:a16="http://schemas.microsoft.com/office/drawing/2014/main" id="{BD296602-1B5F-4101-917B-391425CEDD40}"/>
              </a:ext>
            </a:extLst>
          </p:cNvPr>
          <p:cNvSpPr>
            <a:spLocks noGrp="1"/>
          </p:cNvSpPr>
          <p:nvPr>
            <p:ph type="pic" idx="1"/>
          </p:nvPr>
        </p:nvSpPr>
        <p:spPr/>
      </p:sp>
    </p:spTree>
    <p:extLst>
      <p:ext uri="{BB962C8B-B14F-4D97-AF65-F5344CB8AC3E}">
        <p14:creationId xmlns:p14="http://schemas.microsoft.com/office/powerpoint/2010/main" val="14098990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Picture 39" descr="Graphical user interface, application&#10;&#10;Description automatically generated">
            <a:extLst>
              <a:ext uri="{FF2B5EF4-FFF2-40B4-BE49-F238E27FC236}">
                <a16:creationId xmlns:a16="http://schemas.microsoft.com/office/drawing/2014/main" id="{3C719899-FA7A-452B-9654-FE97B4B93A19}"/>
              </a:ext>
            </a:extLst>
          </p:cNvPr>
          <p:cNvPicPr>
            <a:picLocks noChangeAspect="1"/>
          </p:cNvPicPr>
          <p:nvPr/>
        </p:nvPicPr>
        <p:blipFill rotWithShape="1">
          <a:blip r:embed="rId3"/>
          <a:srcRect l="-2" r="1" b="13102"/>
          <a:stretch/>
        </p:blipFill>
        <p:spPr>
          <a:xfrm>
            <a:off x="4189766" y="2107012"/>
            <a:ext cx="7358742" cy="4113921"/>
          </a:xfrm>
          <a:prstGeom prst="rect">
            <a:avLst/>
          </a:prstGeom>
        </p:spPr>
      </p:pic>
      <p:sp>
        <p:nvSpPr>
          <p:cNvPr id="5" name="Slide Number Placeholder 4">
            <a:extLst>
              <a:ext uri="{FF2B5EF4-FFF2-40B4-BE49-F238E27FC236}">
                <a16:creationId xmlns:a16="http://schemas.microsoft.com/office/drawing/2014/main" id="{486B821F-B541-46B1-BC2A-76D9C1FC48EB}"/>
              </a:ext>
            </a:extLst>
          </p:cNvPr>
          <p:cNvSpPr>
            <a:spLocks noGrp="1"/>
          </p:cNvSpPr>
          <p:nvPr>
            <p:ph type="sldNum" sz="quarter" idx="12"/>
          </p:nvPr>
        </p:nvSpPr>
        <p:spPr/>
        <p:txBody>
          <a:bodyPr/>
          <a:lstStyle/>
          <a:p>
            <a:fld id="{3A98EE3D-8CD1-4C3F-BD1C-C98C9596463C}" type="slidenum">
              <a:rPr lang="en-US" smtClean="0"/>
              <a:t>2</a:t>
            </a:fld>
            <a:endParaRPr lang="en-US"/>
          </a:p>
        </p:txBody>
      </p:sp>
      <p:sp>
        <p:nvSpPr>
          <p:cNvPr id="2" name="Title 1">
            <a:extLst>
              <a:ext uri="{FF2B5EF4-FFF2-40B4-BE49-F238E27FC236}">
                <a16:creationId xmlns:a16="http://schemas.microsoft.com/office/drawing/2014/main" id="{87071E00-ABE1-44FD-92BD-2769C2C9C727}"/>
              </a:ext>
            </a:extLst>
          </p:cNvPr>
          <p:cNvSpPr>
            <a:spLocks noGrp="1"/>
          </p:cNvSpPr>
          <p:nvPr>
            <p:ph type="title"/>
          </p:nvPr>
        </p:nvSpPr>
        <p:spPr>
          <a:solidFill>
            <a:schemeClr val="bg1">
              <a:lumMod val="75000"/>
              <a:lumOff val="25000"/>
            </a:schemeClr>
          </a:solidFill>
        </p:spPr>
        <p:txBody>
          <a:bodyPr vert="horz" lIns="91440" tIns="45720" rIns="91440" bIns="45720" rtlCol="0" anchor="b">
            <a:normAutofit/>
          </a:bodyPr>
          <a:lstStyle/>
          <a:p>
            <a:r>
              <a:rPr lang="en-US" sz="4000" err="1">
                <a:solidFill>
                  <a:srgbClr val="FFFFFF"/>
                </a:solidFill>
              </a:rPr>
              <a:t>Thực</a:t>
            </a:r>
            <a:r>
              <a:rPr lang="en-US" sz="4000">
                <a:solidFill>
                  <a:srgbClr val="FFFFFF"/>
                </a:solidFill>
              </a:rPr>
              <a:t> </a:t>
            </a:r>
            <a:r>
              <a:rPr lang="en-US" sz="4000" err="1">
                <a:solidFill>
                  <a:srgbClr val="FFFFFF"/>
                </a:solidFill>
              </a:rPr>
              <a:t>trạng</a:t>
            </a:r>
            <a:r>
              <a:rPr lang="en-US" sz="4000">
                <a:solidFill>
                  <a:srgbClr val="FFFFFF"/>
                </a:solidFill>
              </a:rPr>
              <a:t> </a:t>
            </a:r>
            <a:r>
              <a:rPr lang="en-US" sz="4000" err="1">
                <a:solidFill>
                  <a:srgbClr val="FFFFFF"/>
                </a:solidFill>
              </a:rPr>
              <a:t>bãi</a:t>
            </a:r>
            <a:r>
              <a:rPr lang="en-US" sz="4000">
                <a:solidFill>
                  <a:srgbClr val="FFFFFF"/>
                </a:solidFill>
              </a:rPr>
              <a:t> </a:t>
            </a:r>
            <a:r>
              <a:rPr lang="en-US" sz="4000" err="1">
                <a:solidFill>
                  <a:srgbClr val="FFFFFF"/>
                </a:solidFill>
              </a:rPr>
              <a:t>đậu</a:t>
            </a:r>
            <a:r>
              <a:rPr lang="en-US" sz="4000">
                <a:solidFill>
                  <a:srgbClr val="FFFFFF"/>
                </a:solidFill>
              </a:rPr>
              <a:t> </a:t>
            </a:r>
            <a:r>
              <a:rPr lang="en-US" sz="4000" err="1">
                <a:solidFill>
                  <a:srgbClr val="FFFFFF"/>
                </a:solidFill>
              </a:rPr>
              <a:t>xe</a:t>
            </a:r>
            <a:r>
              <a:rPr lang="en-US" sz="4000">
                <a:solidFill>
                  <a:srgbClr val="FFFFFF"/>
                </a:solidFill>
              </a:rPr>
              <a:t> </a:t>
            </a:r>
            <a:r>
              <a:rPr lang="en-US" sz="4000" err="1">
                <a:solidFill>
                  <a:srgbClr val="FFFFFF"/>
                </a:solidFill>
              </a:rPr>
              <a:t>hiện</a:t>
            </a:r>
            <a:r>
              <a:rPr lang="en-US" sz="4000">
                <a:solidFill>
                  <a:srgbClr val="FFFFFF"/>
                </a:solidFill>
              </a:rPr>
              <a:t> nay</a:t>
            </a:r>
          </a:p>
        </p:txBody>
      </p:sp>
      <p:pic>
        <p:nvPicPr>
          <p:cNvPr id="14" name="Content Placeholder 13" descr="A large group of people&#10;&#10;Description automatically generated with medium confidence">
            <a:extLst>
              <a:ext uri="{FF2B5EF4-FFF2-40B4-BE49-F238E27FC236}">
                <a16:creationId xmlns:a16="http://schemas.microsoft.com/office/drawing/2014/main" id="{B8ED9A2B-FDDE-49E4-825D-3DE3B3747131}"/>
              </a:ext>
            </a:extLst>
          </p:cNvPr>
          <p:cNvPicPr>
            <a:picLocks noGrp="1" noChangeAspect="1"/>
          </p:cNvPicPr>
          <p:nvPr>
            <p:ph sz="half" idx="1"/>
          </p:nvPr>
        </p:nvPicPr>
        <p:blipFill>
          <a:blip r:embed="rId4"/>
          <a:stretch>
            <a:fillRect/>
          </a:stretch>
        </p:blipFill>
        <p:spPr>
          <a:xfrm>
            <a:off x="4189766" y="2090839"/>
            <a:ext cx="7358742" cy="4130094"/>
          </a:xfrm>
        </p:spPr>
      </p:pic>
      <p:sp>
        <p:nvSpPr>
          <p:cNvPr id="4" name="Footer Placeholder 3">
            <a:extLst>
              <a:ext uri="{FF2B5EF4-FFF2-40B4-BE49-F238E27FC236}">
                <a16:creationId xmlns:a16="http://schemas.microsoft.com/office/drawing/2014/main" id="{94E186FA-5C4C-4ED3-90C4-8DB38BD9C85F}"/>
              </a:ext>
            </a:extLst>
          </p:cNvPr>
          <p:cNvSpPr>
            <a:spLocks noGrp="1"/>
          </p:cNvSpPr>
          <p:nvPr>
            <p:ph type="ftr" sz="quarter" idx="11"/>
          </p:nvPr>
        </p:nvSpPr>
        <p:spPr/>
        <p:txBody>
          <a:bodyPr/>
          <a:lstStyle/>
          <a:p>
            <a:r>
              <a:rPr lang="en-US"/>
              <a:t>Bãi đỗ xe TỰ ĐỘNG - Phan Ngọc khải – c0721g2</a:t>
            </a:r>
          </a:p>
        </p:txBody>
      </p:sp>
      <p:graphicFrame>
        <p:nvGraphicFramePr>
          <p:cNvPr id="36" name="Content Placeholder 9">
            <a:extLst>
              <a:ext uri="{FF2B5EF4-FFF2-40B4-BE49-F238E27FC236}">
                <a16:creationId xmlns:a16="http://schemas.microsoft.com/office/drawing/2014/main" id="{2731C9F3-D354-44DB-98B9-701C68A30195}"/>
              </a:ext>
            </a:extLst>
          </p:cNvPr>
          <p:cNvGraphicFramePr>
            <a:graphicFrameLocks/>
          </p:cNvGraphicFramePr>
          <p:nvPr>
            <p:extLst>
              <p:ext uri="{D42A27DB-BD31-4B8C-83A1-F6EECF244321}">
                <p14:modId xmlns:p14="http://schemas.microsoft.com/office/powerpoint/2010/main" val="516106711"/>
              </p:ext>
            </p:extLst>
          </p:nvPr>
        </p:nvGraphicFramePr>
        <p:xfrm>
          <a:off x="506120" y="2281048"/>
          <a:ext cx="3092803" cy="374967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45" name="Picture 44">
            <a:extLst>
              <a:ext uri="{FF2B5EF4-FFF2-40B4-BE49-F238E27FC236}">
                <a16:creationId xmlns:a16="http://schemas.microsoft.com/office/drawing/2014/main" id="{74702E86-339E-4C08-8829-70505AD809AB}"/>
              </a:ext>
            </a:extLst>
          </p:cNvPr>
          <p:cNvPicPr>
            <a:picLocks noChangeAspect="1"/>
          </p:cNvPicPr>
          <p:nvPr/>
        </p:nvPicPr>
        <p:blipFill>
          <a:blip r:embed="rId10"/>
          <a:stretch>
            <a:fillRect/>
          </a:stretch>
        </p:blipFill>
        <p:spPr>
          <a:xfrm>
            <a:off x="4189766" y="2090838"/>
            <a:ext cx="7358742" cy="4146267"/>
          </a:xfrm>
          <a:prstGeom prst="rect">
            <a:avLst/>
          </a:prstGeom>
        </p:spPr>
      </p:pic>
    </p:spTree>
    <p:extLst>
      <p:ext uri="{BB962C8B-B14F-4D97-AF65-F5344CB8AC3E}">
        <p14:creationId xmlns:p14="http://schemas.microsoft.com/office/powerpoint/2010/main" val="368100167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36">
                                            <p:graphicEl>
                                              <a:dgm id="{4C06D61D-0FC4-4628-91A3-86F16421AC5D}"/>
                                            </p:graphicEl>
                                          </p:spTgt>
                                        </p:tgtEl>
                                        <p:attrNameLst>
                                          <p:attrName>style.visibility</p:attrName>
                                        </p:attrNameLst>
                                      </p:cBhvr>
                                      <p:to>
                                        <p:strVal val="visible"/>
                                      </p:to>
                                    </p:set>
                                    <p:anim calcmode="lin" valueType="num">
                                      <p:cBhvr additive="base">
                                        <p:cTn id="7" dur="500" fill="hold"/>
                                        <p:tgtEl>
                                          <p:spTgt spid="36">
                                            <p:graphicEl>
                                              <a:dgm id="{4C06D61D-0FC4-4628-91A3-86F16421AC5D}"/>
                                            </p:graphicEl>
                                          </p:spTgt>
                                        </p:tgtEl>
                                        <p:attrNameLst>
                                          <p:attrName>ppt_x</p:attrName>
                                        </p:attrNameLst>
                                      </p:cBhvr>
                                      <p:tavLst>
                                        <p:tav tm="0">
                                          <p:val>
                                            <p:strVal val="#ppt_x"/>
                                          </p:val>
                                        </p:tav>
                                        <p:tav tm="100000">
                                          <p:val>
                                            <p:strVal val="#ppt_x"/>
                                          </p:val>
                                        </p:tav>
                                      </p:tavLst>
                                    </p:anim>
                                    <p:anim calcmode="lin" valueType="num">
                                      <p:cBhvr additive="base">
                                        <p:cTn id="8" dur="500" fill="hold"/>
                                        <p:tgtEl>
                                          <p:spTgt spid="36">
                                            <p:graphicEl>
                                              <a:dgm id="{4C06D61D-0FC4-4628-91A3-86F16421AC5D}"/>
                                            </p:graphic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500" fill="hold"/>
                                        <p:tgtEl>
                                          <p:spTgt spid="14"/>
                                        </p:tgtEl>
                                        <p:attrNameLst>
                                          <p:attrName>ppt_x</p:attrName>
                                        </p:attrNameLst>
                                      </p:cBhvr>
                                      <p:tavLst>
                                        <p:tav tm="0">
                                          <p:val>
                                            <p:strVal val="#ppt_x"/>
                                          </p:val>
                                        </p:tav>
                                        <p:tav tm="100000">
                                          <p:val>
                                            <p:strVal val="#ppt_x"/>
                                          </p:val>
                                        </p:tav>
                                      </p:tavLst>
                                    </p:anim>
                                    <p:anim calcmode="lin" valueType="num">
                                      <p:cBhvr additive="base">
                                        <p:cTn id="12" dur="500" fill="hold"/>
                                        <p:tgtEl>
                                          <p:spTgt spid="14"/>
                                        </p:tgtEl>
                                        <p:attrNameLst>
                                          <p:attrName>ppt_y</p:attrName>
                                        </p:attrNameLst>
                                      </p:cBhvr>
                                      <p:tavLst>
                                        <p:tav tm="0">
                                          <p:val>
                                            <p:strVal val="1+#ppt_h/2"/>
                                          </p:val>
                                        </p:tav>
                                        <p:tav tm="100000">
                                          <p:val>
                                            <p:strVal val="#ppt_y"/>
                                          </p:val>
                                        </p:tav>
                                      </p:tavLst>
                                    </p:anim>
                                  </p:childTnLst>
                                  <p:subTnLst>
                                    <p:set>
                                      <p:cBhvr override="childStyle">
                                        <p:cTn dur="1" fill="hold" display="0" masterRel="nextClick" afterEffect="1"/>
                                        <p:tgtEl>
                                          <p:spTgt spid="14"/>
                                        </p:tgtEl>
                                        <p:attrNameLst>
                                          <p:attrName>style.visibility</p:attrName>
                                        </p:attrNameLst>
                                      </p:cBhvr>
                                      <p:to>
                                        <p:strVal val="hidden"/>
                                      </p:to>
                                    </p:set>
                                  </p:subTnLst>
                                </p:cTn>
                              </p:par>
                            </p:childTnLst>
                          </p:cTn>
                        </p:par>
                      </p:childTnLst>
                    </p:cTn>
                  </p:par>
                  <p:par>
                    <p:cTn id="13" fill="hold">
                      <p:stCondLst>
                        <p:cond delay="indefinite"/>
                      </p:stCondLst>
                      <p:childTnLst>
                        <p:par>
                          <p:cTn id="14" fill="hold">
                            <p:stCondLst>
                              <p:cond delay="0"/>
                            </p:stCondLst>
                            <p:childTnLst>
                              <p:par>
                                <p:cTn id="15" presetID="2" presetClass="entr" presetSubtype="1" fill="hold" grpId="0" nodeType="clickEffect">
                                  <p:stCondLst>
                                    <p:cond delay="0"/>
                                  </p:stCondLst>
                                  <p:childTnLst>
                                    <p:set>
                                      <p:cBhvr>
                                        <p:cTn id="16" dur="1" fill="hold">
                                          <p:stCondLst>
                                            <p:cond delay="0"/>
                                          </p:stCondLst>
                                        </p:cTn>
                                        <p:tgtEl>
                                          <p:spTgt spid="36">
                                            <p:graphicEl>
                                              <a:dgm id="{F8C64D20-9935-4D79-A41F-37E6FDB0393E}"/>
                                            </p:graphicEl>
                                          </p:spTgt>
                                        </p:tgtEl>
                                        <p:attrNameLst>
                                          <p:attrName>style.visibility</p:attrName>
                                        </p:attrNameLst>
                                      </p:cBhvr>
                                      <p:to>
                                        <p:strVal val="visible"/>
                                      </p:to>
                                    </p:set>
                                    <p:anim calcmode="lin" valueType="num">
                                      <p:cBhvr additive="base">
                                        <p:cTn id="17" dur="500" fill="hold"/>
                                        <p:tgtEl>
                                          <p:spTgt spid="36">
                                            <p:graphicEl>
                                              <a:dgm id="{F8C64D20-9935-4D79-A41F-37E6FDB0393E}"/>
                                            </p:graphicEl>
                                          </p:spTgt>
                                        </p:tgtEl>
                                        <p:attrNameLst>
                                          <p:attrName>ppt_x</p:attrName>
                                        </p:attrNameLst>
                                      </p:cBhvr>
                                      <p:tavLst>
                                        <p:tav tm="0">
                                          <p:val>
                                            <p:strVal val="#ppt_x"/>
                                          </p:val>
                                        </p:tav>
                                        <p:tav tm="100000">
                                          <p:val>
                                            <p:strVal val="#ppt_x"/>
                                          </p:val>
                                        </p:tav>
                                      </p:tavLst>
                                    </p:anim>
                                    <p:anim calcmode="lin" valueType="num">
                                      <p:cBhvr additive="base">
                                        <p:cTn id="18" dur="500" fill="hold"/>
                                        <p:tgtEl>
                                          <p:spTgt spid="36">
                                            <p:graphicEl>
                                              <a:dgm id="{F8C64D20-9935-4D79-A41F-37E6FDB0393E}"/>
                                            </p:graphicEl>
                                          </p:spTgt>
                                        </p:tgtEl>
                                        <p:attrNameLst>
                                          <p:attrName>ppt_y</p:attrName>
                                        </p:attrNameLst>
                                      </p:cBhvr>
                                      <p:tavLst>
                                        <p:tav tm="0">
                                          <p:val>
                                            <p:strVal val="0-#ppt_h/2"/>
                                          </p:val>
                                        </p:tav>
                                        <p:tav tm="100000">
                                          <p:val>
                                            <p:strVal val="#ppt_y"/>
                                          </p:val>
                                        </p:tav>
                                      </p:tavLst>
                                    </p:anim>
                                  </p:childTnLst>
                                </p:cTn>
                              </p:par>
                            </p:childTnLst>
                          </p:cTn>
                        </p:par>
                        <p:par>
                          <p:cTn id="19" fill="hold">
                            <p:stCondLst>
                              <p:cond delay="500"/>
                            </p:stCondLst>
                            <p:childTnLst>
                              <p:par>
                                <p:cTn id="20" presetID="16" presetClass="entr" presetSubtype="21" fill="hold" nodeType="afterEffect">
                                  <p:stCondLst>
                                    <p:cond delay="0"/>
                                  </p:stCondLst>
                                  <p:childTnLst>
                                    <p:set>
                                      <p:cBhvr>
                                        <p:cTn id="21" dur="1" fill="hold">
                                          <p:stCondLst>
                                            <p:cond delay="0"/>
                                          </p:stCondLst>
                                        </p:cTn>
                                        <p:tgtEl>
                                          <p:spTgt spid="40"/>
                                        </p:tgtEl>
                                        <p:attrNameLst>
                                          <p:attrName>style.visibility</p:attrName>
                                        </p:attrNameLst>
                                      </p:cBhvr>
                                      <p:to>
                                        <p:strVal val="visible"/>
                                      </p:to>
                                    </p:set>
                                    <p:animEffect transition="in" filter="barn(inVertical)">
                                      <p:cBhvr>
                                        <p:cTn id="22" dur="500"/>
                                        <p:tgtEl>
                                          <p:spTgt spid="4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6">
                                            <p:graphicEl>
                                              <a:dgm id="{20B89C64-D717-4CF5-B36A-93DCBF7AF1C8}"/>
                                            </p:graphicEl>
                                          </p:spTgt>
                                        </p:tgtEl>
                                        <p:attrNameLst>
                                          <p:attrName>style.visibility</p:attrName>
                                        </p:attrNameLst>
                                      </p:cBhvr>
                                      <p:to>
                                        <p:strVal val="visible"/>
                                      </p:to>
                                    </p:set>
                                    <p:animEffect transition="in" filter="fade">
                                      <p:cBhvr>
                                        <p:cTn id="25" dur="500"/>
                                        <p:tgtEl>
                                          <p:spTgt spid="36">
                                            <p:graphicEl>
                                              <a:dgm id="{20B89C64-D717-4CF5-B36A-93DCBF7AF1C8}"/>
                                            </p:graphic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36">
                                            <p:graphicEl>
                                              <a:dgm id="{EDDBA7AC-CCD3-4A85-986B-F6390739CEEB}"/>
                                            </p:graphicEl>
                                          </p:spTgt>
                                        </p:tgtEl>
                                        <p:attrNameLst>
                                          <p:attrName>style.visibility</p:attrName>
                                        </p:attrNameLst>
                                      </p:cBhvr>
                                      <p:to>
                                        <p:strVal val="visible"/>
                                      </p:to>
                                    </p:set>
                                    <p:animEffect transition="in" filter="fade">
                                      <p:cBhvr>
                                        <p:cTn id="30" dur="500"/>
                                        <p:tgtEl>
                                          <p:spTgt spid="36">
                                            <p:graphicEl>
                                              <a:dgm id="{EDDBA7AC-CCD3-4A85-986B-F6390739CEEB}"/>
                                            </p:graphicEl>
                                          </p:spTgt>
                                        </p:tgtEl>
                                      </p:cBhvr>
                                    </p:animEffect>
                                  </p:childTnLst>
                                </p:cTn>
                              </p:par>
                            </p:childTnLst>
                          </p:cTn>
                        </p:par>
                        <p:par>
                          <p:cTn id="31" fill="hold">
                            <p:stCondLst>
                              <p:cond delay="500"/>
                            </p:stCondLst>
                            <p:childTnLst>
                              <p:par>
                                <p:cTn id="32" presetID="2" presetClass="entr" presetSubtype="1" fill="hold" nodeType="afterEffect">
                                  <p:stCondLst>
                                    <p:cond delay="0"/>
                                  </p:stCondLst>
                                  <p:childTnLst>
                                    <p:set>
                                      <p:cBhvr>
                                        <p:cTn id="33" dur="1" fill="hold">
                                          <p:stCondLst>
                                            <p:cond delay="0"/>
                                          </p:stCondLst>
                                        </p:cTn>
                                        <p:tgtEl>
                                          <p:spTgt spid="45"/>
                                        </p:tgtEl>
                                        <p:attrNameLst>
                                          <p:attrName>style.visibility</p:attrName>
                                        </p:attrNameLst>
                                      </p:cBhvr>
                                      <p:to>
                                        <p:strVal val="visible"/>
                                      </p:to>
                                    </p:set>
                                    <p:anim calcmode="lin" valueType="num">
                                      <p:cBhvr additive="base">
                                        <p:cTn id="34" dur="500" fill="hold"/>
                                        <p:tgtEl>
                                          <p:spTgt spid="45"/>
                                        </p:tgtEl>
                                        <p:attrNameLst>
                                          <p:attrName>ppt_x</p:attrName>
                                        </p:attrNameLst>
                                      </p:cBhvr>
                                      <p:tavLst>
                                        <p:tav tm="0">
                                          <p:val>
                                            <p:strVal val="#ppt_x"/>
                                          </p:val>
                                        </p:tav>
                                        <p:tav tm="100000">
                                          <p:val>
                                            <p:strVal val="#ppt_x"/>
                                          </p:val>
                                        </p:tav>
                                      </p:tavLst>
                                    </p:anim>
                                    <p:anim calcmode="lin" valueType="num">
                                      <p:cBhvr additive="base">
                                        <p:cTn id="35" dur="500" fill="hold"/>
                                        <p:tgtEl>
                                          <p:spTgt spid="45"/>
                                        </p:tgtEl>
                                        <p:attrNameLst>
                                          <p:attrName>ppt_y</p:attrName>
                                        </p:attrNameLst>
                                      </p:cBhvr>
                                      <p:tavLst>
                                        <p:tav tm="0">
                                          <p:val>
                                            <p:strVal val="0-#ppt_h/2"/>
                                          </p:val>
                                        </p:tav>
                                        <p:tav tm="100000">
                                          <p:val>
                                            <p:strVal val="#ppt_y"/>
                                          </p:val>
                                        </p:tav>
                                      </p:tavLst>
                                    </p:anim>
                                  </p:childTnLst>
                                </p:cTn>
                              </p:par>
                              <p:par>
                                <p:cTn id="36" presetID="10" presetClass="entr" presetSubtype="0" fill="hold" grpId="0" nodeType="withEffect">
                                  <p:stCondLst>
                                    <p:cond delay="0"/>
                                  </p:stCondLst>
                                  <p:childTnLst>
                                    <p:set>
                                      <p:cBhvr>
                                        <p:cTn id="37" dur="1" fill="hold">
                                          <p:stCondLst>
                                            <p:cond delay="0"/>
                                          </p:stCondLst>
                                        </p:cTn>
                                        <p:tgtEl>
                                          <p:spTgt spid="36">
                                            <p:graphicEl>
                                              <a:dgm id="{F82F3210-A75B-406F-9335-B6DDAF133838}"/>
                                            </p:graphicEl>
                                          </p:spTgt>
                                        </p:tgtEl>
                                        <p:attrNameLst>
                                          <p:attrName>style.visibility</p:attrName>
                                        </p:attrNameLst>
                                      </p:cBhvr>
                                      <p:to>
                                        <p:strVal val="visible"/>
                                      </p:to>
                                    </p:set>
                                    <p:animEffect transition="in" filter="fade">
                                      <p:cBhvr>
                                        <p:cTn id="38" dur="500"/>
                                        <p:tgtEl>
                                          <p:spTgt spid="36">
                                            <p:graphicEl>
                                              <a:dgm id="{F82F3210-A75B-406F-9335-B6DDAF133838}"/>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6" grpId="0" uiExpand="1">
        <p:bldSub>
          <a:bldDgm bld="one"/>
        </p:bldSub>
      </p:bldGraphic>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lumMod val="50000"/>
            <a:lumOff val="50000"/>
          </a:schemeClr>
        </a:solidFill>
        <a:effectLst/>
      </p:bgPr>
    </p:bg>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2CC88D91-9AB6-4EA4-9174-7318260B020E}"/>
              </a:ext>
            </a:extLst>
          </p:cNvPr>
          <p:cNvSpPr>
            <a:spLocks noGrp="1"/>
          </p:cNvSpPr>
          <p:nvPr>
            <p:ph type="title"/>
          </p:nvPr>
        </p:nvSpPr>
        <p:spPr>
          <a:xfrm>
            <a:off x="1097280" y="286604"/>
            <a:ext cx="10058400" cy="702302"/>
          </a:xfrm>
        </p:spPr>
        <p:txBody>
          <a:bodyPr/>
          <a:lstStyle/>
          <a:p>
            <a:r>
              <a:rPr lang="en-US"/>
              <a:t>Giải pháp bãi đỗ xe tự động</a:t>
            </a:r>
          </a:p>
        </p:txBody>
      </p:sp>
      <p:pic>
        <p:nvPicPr>
          <p:cNvPr id="12" name="Content Placeholder 11" descr="A picture containing text, building, outdoor, road&#10;&#10;Description automatically generated">
            <a:extLst>
              <a:ext uri="{FF2B5EF4-FFF2-40B4-BE49-F238E27FC236}">
                <a16:creationId xmlns:a16="http://schemas.microsoft.com/office/drawing/2014/main" id="{E0ED07AE-BBC4-44FE-BADF-8AE75B7A85D8}"/>
              </a:ext>
            </a:extLst>
          </p:cNvPr>
          <p:cNvPicPr>
            <a:picLocks noGrp="1" noChangeAspect="1"/>
          </p:cNvPicPr>
          <p:nvPr>
            <p:ph sz="half" idx="2"/>
          </p:nvPr>
        </p:nvPicPr>
        <p:blipFill rotWithShape="1">
          <a:blip r:embed="rId3"/>
          <a:srcRect t="5659" r="-3" b="-3"/>
          <a:stretch/>
        </p:blipFill>
        <p:spPr>
          <a:xfrm>
            <a:off x="7053345" y="3802746"/>
            <a:ext cx="4102335" cy="2491345"/>
          </a:xfrm>
          <a:noFill/>
        </p:spPr>
      </p:pic>
      <p:pic>
        <p:nvPicPr>
          <p:cNvPr id="10" name="Content Placeholder 9">
            <a:extLst>
              <a:ext uri="{FF2B5EF4-FFF2-40B4-BE49-F238E27FC236}">
                <a16:creationId xmlns:a16="http://schemas.microsoft.com/office/drawing/2014/main" id="{ABE1DDDF-95A0-4135-ADB0-ABE4A19774C5}"/>
              </a:ext>
            </a:extLst>
          </p:cNvPr>
          <p:cNvPicPr>
            <a:picLocks noGrp="1" noChangeAspect="1"/>
          </p:cNvPicPr>
          <p:nvPr>
            <p:ph sz="quarter" idx="4"/>
          </p:nvPr>
        </p:nvPicPr>
        <p:blipFill rotWithShape="1">
          <a:blip r:embed="rId4"/>
          <a:srcRect l="356" r="11180" b="1"/>
          <a:stretch/>
        </p:blipFill>
        <p:spPr>
          <a:xfrm>
            <a:off x="1036320" y="3767177"/>
            <a:ext cx="4102335" cy="2508347"/>
          </a:xfrm>
          <a:noFill/>
        </p:spPr>
      </p:pic>
      <p:sp>
        <p:nvSpPr>
          <p:cNvPr id="7" name="Footer Placeholder 6">
            <a:extLst>
              <a:ext uri="{FF2B5EF4-FFF2-40B4-BE49-F238E27FC236}">
                <a16:creationId xmlns:a16="http://schemas.microsoft.com/office/drawing/2014/main" id="{6CCAAA98-BA1F-4E9E-A59C-4EF48D6E8F21}"/>
              </a:ext>
            </a:extLst>
          </p:cNvPr>
          <p:cNvSpPr>
            <a:spLocks noGrp="1"/>
          </p:cNvSpPr>
          <p:nvPr>
            <p:ph type="ftr" sz="quarter" idx="11"/>
          </p:nvPr>
        </p:nvSpPr>
        <p:spPr>
          <a:xfrm>
            <a:off x="643051" y="6446838"/>
            <a:ext cx="6818262" cy="365125"/>
          </a:xfrm>
        </p:spPr>
        <p:txBody>
          <a:bodyPr anchor="ctr">
            <a:normAutofit/>
          </a:bodyPr>
          <a:lstStyle/>
          <a:p>
            <a:pPr>
              <a:spcAft>
                <a:spcPts val="600"/>
              </a:spcAft>
            </a:pPr>
            <a:r>
              <a:rPr lang="en-US"/>
              <a:t>TEACH A COURSE</a:t>
            </a:r>
          </a:p>
        </p:txBody>
      </p:sp>
      <p:sp>
        <p:nvSpPr>
          <p:cNvPr id="8" name="Slide Number Placeholder 7">
            <a:extLst>
              <a:ext uri="{FF2B5EF4-FFF2-40B4-BE49-F238E27FC236}">
                <a16:creationId xmlns:a16="http://schemas.microsoft.com/office/drawing/2014/main" id="{4CB77773-5B52-4132-8E9E-8C54890AD4A6}"/>
              </a:ext>
            </a:extLst>
          </p:cNvPr>
          <p:cNvSpPr>
            <a:spLocks noGrp="1"/>
          </p:cNvSpPr>
          <p:nvPr>
            <p:ph type="sldNum" sz="quarter" idx="12"/>
          </p:nvPr>
        </p:nvSpPr>
        <p:spPr>
          <a:xfrm>
            <a:off x="10930596" y="6446838"/>
            <a:ext cx="617912" cy="365125"/>
          </a:xfrm>
        </p:spPr>
        <p:txBody>
          <a:bodyPr anchor="ctr">
            <a:normAutofit/>
          </a:bodyPr>
          <a:lstStyle/>
          <a:p>
            <a:pPr>
              <a:spcAft>
                <a:spcPts val="600"/>
              </a:spcAft>
            </a:pPr>
            <a:fld id="{3A98EE3D-8CD1-4C3F-BD1C-C98C9596463C}" type="slidenum">
              <a:rPr lang="en-US" smtClean="0"/>
              <a:pPr>
                <a:spcAft>
                  <a:spcPts val="600"/>
                </a:spcAft>
              </a:pPr>
              <a:t>3</a:t>
            </a:fld>
            <a:endParaRPr lang="en-US"/>
          </a:p>
        </p:txBody>
      </p:sp>
      <p:sp>
        <p:nvSpPr>
          <p:cNvPr id="25" name="Title 1">
            <a:extLst>
              <a:ext uri="{FF2B5EF4-FFF2-40B4-BE49-F238E27FC236}">
                <a16:creationId xmlns:a16="http://schemas.microsoft.com/office/drawing/2014/main" id="{2C973E5C-C485-45F4-972D-D4360B163C18}"/>
              </a:ext>
            </a:extLst>
          </p:cNvPr>
          <p:cNvSpPr txBox="1">
            <a:spLocks/>
          </p:cNvSpPr>
          <p:nvPr/>
        </p:nvSpPr>
        <p:spPr>
          <a:xfrm>
            <a:off x="0" y="0"/>
            <a:ext cx="12192000" cy="1296537"/>
          </a:xfrm>
          <a:prstGeom prst="rect">
            <a:avLst/>
          </a:prstGeom>
          <a:solidFill>
            <a:schemeClr val="tx1">
              <a:lumMod val="75000"/>
              <a:lumOff val="25000"/>
            </a:schemeClr>
          </a:solidFill>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spc="-50" baseline="0">
                <a:solidFill>
                  <a:schemeClr val="tx1">
                    <a:lumMod val="75000"/>
                    <a:lumOff val="25000"/>
                  </a:schemeClr>
                </a:solidFill>
                <a:latin typeface="+mj-lt"/>
                <a:ea typeface="+mj-ea"/>
                <a:cs typeface="+mj-cs"/>
              </a:defRPr>
            </a:lvl1pPr>
          </a:lstStyle>
          <a:p>
            <a:r>
              <a:rPr lang="en-US" sz="4000">
                <a:solidFill>
                  <a:srgbClr val="FFFFFF"/>
                </a:solidFill>
              </a:rPr>
              <a:t>Giải pháp bãi đỗ xe tự động</a:t>
            </a:r>
          </a:p>
        </p:txBody>
      </p:sp>
      <p:pic>
        <p:nvPicPr>
          <p:cNvPr id="16" name="Graphic 15" descr="Scales of justice with solid fill">
            <a:extLst>
              <a:ext uri="{FF2B5EF4-FFF2-40B4-BE49-F238E27FC236}">
                <a16:creationId xmlns:a16="http://schemas.microsoft.com/office/drawing/2014/main" id="{C1CA69EA-A775-4D28-8823-C76BBC72AC2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388727" y="4341146"/>
            <a:ext cx="1414545" cy="1414545"/>
          </a:xfrm>
          <a:prstGeom prst="rect">
            <a:avLst/>
          </a:prstGeom>
        </p:spPr>
      </p:pic>
      <p:graphicFrame>
        <p:nvGraphicFramePr>
          <p:cNvPr id="40" name="Table 40">
            <a:extLst>
              <a:ext uri="{FF2B5EF4-FFF2-40B4-BE49-F238E27FC236}">
                <a16:creationId xmlns:a16="http://schemas.microsoft.com/office/drawing/2014/main" id="{B900BCC5-9002-47F8-88F0-E9FA0F5EEBFB}"/>
              </a:ext>
            </a:extLst>
          </p:cNvPr>
          <p:cNvGraphicFramePr>
            <a:graphicFrameLocks noGrp="1"/>
          </p:cNvGraphicFramePr>
          <p:nvPr>
            <p:extLst>
              <p:ext uri="{D42A27DB-BD31-4B8C-83A1-F6EECF244321}">
                <p14:modId xmlns:p14="http://schemas.microsoft.com/office/powerpoint/2010/main" val="3225260590"/>
              </p:ext>
            </p:extLst>
          </p:nvPr>
        </p:nvGraphicFramePr>
        <p:xfrm>
          <a:off x="1036321" y="1435120"/>
          <a:ext cx="10128756" cy="2214880"/>
        </p:xfrm>
        <a:graphic>
          <a:graphicData uri="http://schemas.openxmlformats.org/drawingml/2006/table">
            <a:tbl>
              <a:tblPr firstRow="1" bandRow="1">
                <a:tableStyleId>{5C22544A-7EE6-4342-B048-85BDC9FD1C3A}</a:tableStyleId>
              </a:tblPr>
              <a:tblGrid>
                <a:gridCol w="3844386">
                  <a:extLst>
                    <a:ext uri="{9D8B030D-6E8A-4147-A177-3AD203B41FA5}">
                      <a16:colId xmlns:a16="http://schemas.microsoft.com/office/drawing/2014/main" val="3100940117"/>
                    </a:ext>
                  </a:extLst>
                </a:gridCol>
                <a:gridCol w="2184031">
                  <a:extLst>
                    <a:ext uri="{9D8B030D-6E8A-4147-A177-3AD203B41FA5}">
                      <a16:colId xmlns:a16="http://schemas.microsoft.com/office/drawing/2014/main" val="2020089816"/>
                    </a:ext>
                  </a:extLst>
                </a:gridCol>
                <a:gridCol w="4100339">
                  <a:extLst>
                    <a:ext uri="{9D8B030D-6E8A-4147-A177-3AD203B41FA5}">
                      <a16:colId xmlns:a16="http://schemas.microsoft.com/office/drawing/2014/main" val="3389307311"/>
                    </a:ext>
                  </a:extLst>
                </a:gridCol>
              </a:tblGrid>
              <a:tr h="28684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solidFill>
                            <a:schemeClr val="bg1"/>
                          </a:solidFill>
                          <a:latin typeface="+mj-lt"/>
                        </a:rPr>
                        <a:t>Bãi đỗ xe truyền thống</a:t>
                      </a:r>
                    </a:p>
                  </a:txBody>
                  <a:tcPr>
                    <a:solidFill>
                      <a:schemeClr val="tx1">
                        <a:lumMod val="65000"/>
                        <a:lumOff val="35000"/>
                      </a:schemeClr>
                    </a:solidFill>
                  </a:tcPr>
                </a:tc>
                <a:tc>
                  <a:txBody>
                    <a:bodyPr/>
                    <a:lstStyle/>
                    <a:p>
                      <a:pPr algn="ctr"/>
                      <a:endParaRPr lang="en-US">
                        <a:solidFill>
                          <a:schemeClr val="bg1"/>
                        </a:solidFill>
                      </a:endParaRPr>
                    </a:p>
                  </a:txBody>
                  <a:tcPr>
                    <a:solidFill>
                      <a:schemeClr val="tx1">
                        <a:lumMod val="65000"/>
                        <a:lumOff val="3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solidFill>
                            <a:schemeClr val="bg1"/>
                          </a:solidFill>
                          <a:latin typeface="+mj-lt"/>
                        </a:rPr>
                        <a:t>Bãi đỗ xe thông minh</a:t>
                      </a:r>
                    </a:p>
                  </a:txBody>
                  <a:tcPr>
                    <a:solidFill>
                      <a:schemeClr val="tx1">
                        <a:lumMod val="65000"/>
                        <a:lumOff val="35000"/>
                      </a:schemeClr>
                    </a:solidFill>
                  </a:tcPr>
                </a:tc>
                <a:extLst>
                  <a:ext uri="{0D108BD9-81ED-4DB2-BD59-A6C34878D82A}">
                    <a16:rowId xmlns:a16="http://schemas.microsoft.com/office/drawing/2014/main" val="293875725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Lớn</a:t>
                      </a:r>
                    </a:p>
                  </a:txBody>
                  <a:tcPr>
                    <a:solidFill>
                      <a:schemeClr val="bg2">
                        <a:lumMod val="50000"/>
                      </a:schemeClr>
                    </a:solidFill>
                  </a:tcPr>
                </a:tc>
                <a:tc>
                  <a:txBody>
                    <a:bodyPr/>
                    <a:lstStyle/>
                    <a:p>
                      <a:pPr algn="ctr"/>
                      <a:r>
                        <a:rPr lang="en-US"/>
                        <a:t>Diện tích sử dụng</a:t>
                      </a:r>
                    </a:p>
                  </a:txBody>
                  <a:tcPr>
                    <a:solidFill>
                      <a:schemeClr val="bg2">
                        <a:lumMod val="50000"/>
                      </a:schemeClr>
                    </a:solidFill>
                  </a:tcPr>
                </a:tc>
                <a:tc>
                  <a:txBody>
                    <a:bodyPr/>
                    <a:lstStyle/>
                    <a:p>
                      <a:pPr algn="r"/>
                      <a:r>
                        <a:rPr lang="en-US"/>
                        <a:t>Nhỏ</a:t>
                      </a:r>
                    </a:p>
                  </a:txBody>
                  <a:tcPr>
                    <a:solidFill>
                      <a:schemeClr val="bg2">
                        <a:lumMod val="50000"/>
                      </a:schemeClr>
                    </a:solidFill>
                  </a:tcPr>
                </a:tc>
                <a:extLst>
                  <a:ext uri="{0D108BD9-81ED-4DB2-BD59-A6C34878D82A}">
                    <a16:rowId xmlns:a16="http://schemas.microsoft.com/office/drawing/2014/main" val="1855047920"/>
                  </a:ext>
                </a:extLst>
              </a:tr>
              <a:tr h="14041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Thấp</a:t>
                      </a:r>
                    </a:p>
                  </a:txBody>
                  <a:tcPr>
                    <a:solidFill>
                      <a:schemeClr val="bg2">
                        <a:lumMod val="5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t>Chi phí đầu tư</a:t>
                      </a:r>
                    </a:p>
                  </a:txBody>
                  <a:tcPr>
                    <a:solidFill>
                      <a:schemeClr val="bg2">
                        <a:lumMod val="50000"/>
                      </a:schemeClr>
                    </a:solidFill>
                  </a:tcPr>
                </a:tc>
                <a:tc>
                  <a:txBody>
                    <a:bodyPr/>
                    <a:lstStyle/>
                    <a:p>
                      <a:pPr algn="r"/>
                      <a:r>
                        <a:rPr lang="en-US"/>
                        <a:t>Cao</a:t>
                      </a:r>
                    </a:p>
                  </a:txBody>
                  <a:tcPr>
                    <a:solidFill>
                      <a:schemeClr val="bg2">
                        <a:lumMod val="50000"/>
                      </a:schemeClr>
                    </a:solidFill>
                  </a:tcPr>
                </a:tc>
                <a:extLst>
                  <a:ext uri="{0D108BD9-81ED-4DB2-BD59-A6C34878D82A}">
                    <a16:rowId xmlns:a16="http://schemas.microsoft.com/office/drawing/2014/main" val="1456686327"/>
                  </a:ext>
                </a:extLst>
              </a:tr>
              <a:tr h="370840">
                <a:tc>
                  <a:txBody>
                    <a:bodyPr/>
                    <a:lstStyle/>
                    <a:p>
                      <a:pPr algn="l"/>
                      <a:r>
                        <a:rPr lang="en-US"/>
                        <a:t>Dễ xảy ra mất trộm, hư hỏng tài sản</a:t>
                      </a:r>
                    </a:p>
                  </a:txBody>
                  <a:tcPr>
                    <a:solidFill>
                      <a:schemeClr val="bg2">
                        <a:lumMod val="50000"/>
                      </a:schemeClr>
                    </a:solidFill>
                  </a:tcPr>
                </a:tc>
                <a:tc>
                  <a:txBody>
                    <a:bodyPr/>
                    <a:lstStyle/>
                    <a:p>
                      <a:pPr algn="ctr"/>
                      <a:r>
                        <a:rPr lang="en-US"/>
                        <a:t>Độ an toàn</a:t>
                      </a:r>
                    </a:p>
                  </a:txBody>
                  <a:tcPr>
                    <a:solidFill>
                      <a:schemeClr val="bg2">
                        <a:lumMod val="50000"/>
                      </a:schemeClr>
                    </a:solidFill>
                  </a:tcPr>
                </a:tc>
                <a:tc>
                  <a:txBody>
                    <a:bodyPr/>
                    <a:lstStyle/>
                    <a:p>
                      <a:pPr algn="r"/>
                      <a:r>
                        <a:rPr lang="en-US"/>
                        <a:t>Có camera, phần mềm giám sát,còi báo</a:t>
                      </a:r>
                    </a:p>
                  </a:txBody>
                  <a:tcPr>
                    <a:solidFill>
                      <a:schemeClr val="bg2">
                        <a:lumMod val="50000"/>
                      </a:schemeClr>
                    </a:solidFill>
                  </a:tcPr>
                </a:tc>
                <a:extLst>
                  <a:ext uri="{0D108BD9-81ED-4DB2-BD59-A6C34878D82A}">
                    <a16:rowId xmlns:a16="http://schemas.microsoft.com/office/drawing/2014/main" val="1314115655"/>
                  </a:ext>
                </a:extLst>
              </a:tr>
              <a:tr h="370840">
                <a:tc>
                  <a:txBody>
                    <a:bodyPr/>
                    <a:lstStyle/>
                    <a:p>
                      <a:pPr algn="l"/>
                      <a:r>
                        <a:rPr lang="en-US"/>
                        <a:t>Thấp</a:t>
                      </a:r>
                    </a:p>
                  </a:txBody>
                  <a:tcPr>
                    <a:solidFill>
                      <a:schemeClr val="bg2">
                        <a:lumMod val="50000"/>
                      </a:schemeClr>
                    </a:solidFill>
                  </a:tcPr>
                </a:tc>
                <a:tc>
                  <a:txBody>
                    <a:bodyPr/>
                    <a:lstStyle/>
                    <a:p>
                      <a:pPr algn="ctr"/>
                      <a:r>
                        <a:rPr lang="en-US"/>
                        <a:t>Phí vận hành, bảo trì</a:t>
                      </a:r>
                    </a:p>
                  </a:txBody>
                  <a:tcPr>
                    <a:solidFill>
                      <a:schemeClr val="bg2">
                        <a:lumMod val="50000"/>
                      </a:schemeClr>
                    </a:solidFill>
                  </a:tcPr>
                </a:tc>
                <a:tc>
                  <a:txBody>
                    <a:bodyPr/>
                    <a:lstStyle/>
                    <a:p>
                      <a:pPr algn="r"/>
                      <a:r>
                        <a:rPr lang="en-US"/>
                        <a:t>Cao</a:t>
                      </a:r>
                    </a:p>
                  </a:txBody>
                  <a:tcPr>
                    <a:solidFill>
                      <a:schemeClr val="bg2">
                        <a:lumMod val="50000"/>
                      </a:schemeClr>
                    </a:solidFill>
                  </a:tcPr>
                </a:tc>
                <a:extLst>
                  <a:ext uri="{0D108BD9-81ED-4DB2-BD59-A6C34878D82A}">
                    <a16:rowId xmlns:a16="http://schemas.microsoft.com/office/drawing/2014/main" val="1280933473"/>
                  </a:ext>
                </a:extLst>
              </a:tr>
              <a:tr h="370840">
                <a:tc>
                  <a:txBody>
                    <a:bodyPr/>
                    <a:lstStyle/>
                    <a:p>
                      <a:pPr algn="l"/>
                      <a:r>
                        <a:rPr lang="en-US"/>
                        <a:t>Cần có người thu phí</a:t>
                      </a:r>
                    </a:p>
                  </a:txBody>
                  <a:tcPr>
                    <a:solidFill>
                      <a:schemeClr val="bg2">
                        <a:lumMod val="50000"/>
                      </a:schemeClr>
                    </a:solidFill>
                  </a:tcPr>
                </a:tc>
                <a:tc>
                  <a:txBody>
                    <a:bodyPr/>
                    <a:lstStyle/>
                    <a:p>
                      <a:pPr algn="ctr"/>
                      <a:r>
                        <a:rPr lang="en-US"/>
                        <a:t>Sự tiện lợi</a:t>
                      </a:r>
                    </a:p>
                  </a:txBody>
                  <a:tcPr>
                    <a:solidFill>
                      <a:schemeClr val="bg2">
                        <a:lumMod val="50000"/>
                      </a:schemeClr>
                    </a:solidFill>
                  </a:tcPr>
                </a:tc>
                <a:tc>
                  <a:txBody>
                    <a:bodyPr/>
                    <a:lstStyle/>
                    <a:p>
                      <a:pPr algn="r"/>
                      <a:r>
                        <a:rPr lang="en-US"/>
                        <a:t>Sử dụng thẻ từ để ra vào</a:t>
                      </a:r>
                    </a:p>
                  </a:txBody>
                  <a:tcPr>
                    <a:solidFill>
                      <a:schemeClr val="bg2">
                        <a:lumMod val="50000"/>
                      </a:schemeClr>
                    </a:solidFill>
                  </a:tcPr>
                </a:tc>
                <a:extLst>
                  <a:ext uri="{0D108BD9-81ED-4DB2-BD59-A6C34878D82A}">
                    <a16:rowId xmlns:a16="http://schemas.microsoft.com/office/drawing/2014/main" val="2847868742"/>
                  </a:ext>
                </a:extLst>
              </a:tr>
            </a:tbl>
          </a:graphicData>
        </a:graphic>
      </p:graphicFrame>
      <p:pic>
        <p:nvPicPr>
          <p:cNvPr id="58" name="Graphic 57" descr="Badge Cross with solid fill">
            <a:extLst>
              <a:ext uri="{FF2B5EF4-FFF2-40B4-BE49-F238E27FC236}">
                <a16:creationId xmlns:a16="http://schemas.microsoft.com/office/drawing/2014/main" id="{BB3716D8-D4BF-4C5A-8075-F3D214860D1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053348" y="2894919"/>
            <a:ext cx="407964" cy="407964"/>
          </a:xfrm>
          <a:prstGeom prst="rect">
            <a:avLst/>
          </a:prstGeom>
        </p:spPr>
      </p:pic>
      <p:pic>
        <p:nvPicPr>
          <p:cNvPr id="60" name="Graphic 59" descr="Badge Tick1 with solid fill">
            <a:extLst>
              <a:ext uri="{FF2B5EF4-FFF2-40B4-BE49-F238E27FC236}">
                <a16:creationId xmlns:a16="http://schemas.microsoft.com/office/drawing/2014/main" id="{F267D2D9-6E0A-4992-9FB3-D604405E288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053347" y="3269270"/>
            <a:ext cx="407965" cy="407965"/>
          </a:xfrm>
          <a:prstGeom prst="rect">
            <a:avLst/>
          </a:prstGeom>
        </p:spPr>
      </p:pic>
      <p:pic>
        <p:nvPicPr>
          <p:cNvPr id="62" name="Graphic 61" descr="Badge Cross with solid fill">
            <a:extLst>
              <a:ext uri="{FF2B5EF4-FFF2-40B4-BE49-F238E27FC236}">
                <a16:creationId xmlns:a16="http://schemas.microsoft.com/office/drawing/2014/main" id="{8D7881D8-AC78-47AB-8EA8-6BE40C902A9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053345" y="2151155"/>
            <a:ext cx="407964" cy="407964"/>
          </a:xfrm>
          <a:prstGeom prst="rect">
            <a:avLst/>
          </a:prstGeom>
        </p:spPr>
      </p:pic>
      <p:pic>
        <p:nvPicPr>
          <p:cNvPr id="63" name="Graphic 62" descr="Badge Cross with solid fill">
            <a:extLst>
              <a:ext uri="{FF2B5EF4-FFF2-40B4-BE49-F238E27FC236}">
                <a16:creationId xmlns:a16="http://schemas.microsoft.com/office/drawing/2014/main" id="{F01EFACF-F8C8-4D19-8B11-1C39A77756B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467261" y="1788127"/>
            <a:ext cx="407964" cy="407964"/>
          </a:xfrm>
          <a:prstGeom prst="rect">
            <a:avLst/>
          </a:prstGeom>
        </p:spPr>
      </p:pic>
      <p:pic>
        <p:nvPicPr>
          <p:cNvPr id="64" name="Graphic 63" descr="Badge Tick1 with solid fill">
            <a:extLst>
              <a:ext uri="{FF2B5EF4-FFF2-40B4-BE49-F238E27FC236}">
                <a16:creationId xmlns:a16="http://schemas.microsoft.com/office/drawing/2014/main" id="{F68674DF-9700-48CA-9BE9-C5DBDFDC770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467648" y="2150487"/>
            <a:ext cx="407965" cy="407965"/>
          </a:xfrm>
          <a:prstGeom prst="rect">
            <a:avLst/>
          </a:prstGeom>
        </p:spPr>
      </p:pic>
      <p:pic>
        <p:nvPicPr>
          <p:cNvPr id="65" name="Graphic 64" descr="Badge Tick1 with solid fill">
            <a:extLst>
              <a:ext uri="{FF2B5EF4-FFF2-40B4-BE49-F238E27FC236}">
                <a16:creationId xmlns:a16="http://schemas.microsoft.com/office/drawing/2014/main" id="{DFAC826D-C2AC-4640-9B81-D324CC85ABA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467648" y="2892756"/>
            <a:ext cx="407965" cy="407965"/>
          </a:xfrm>
          <a:prstGeom prst="rect">
            <a:avLst/>
          </a:prstGeom>
        </p:spPr>
      </p:pic>
      <p:pic>
        <p:nvPicPr>
          <p:cNvPr id="66" name="Graphic 65" descr="Badge Cross with solid fill">
            <a:extLst>
              <a:ext uri="{FF2B5EF4-FFF2-40B4-BE49-F238E27FC236}">
                <a16:creationId xmlns:a16="http://schemas.microsoft.com/office/drawing/2014/main" id="{3D8100D0-F37F-46FE-BD5F-68197B0EC50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467261" y="2515081"/>
            <a:ext cx="407964" cy="407964"/>
          </a:xfrm>
          <a:prstGeom prst="rect">
            <a:avLst/>
          </a:prstGeom>
        </p:spPr>
      </p:pic>
      <p:pic>
        <p:nvPicPr>
          <p:cNvPr id="67" name="Graphic 66" descr="Badge Cross with solid fill">
            <a:extLst>
              <a:ext uri="{FF2B5EF4-FFF2-40B4-BE49-F238E27FC236}">
                <a16:creationId xmlns:a16="http://schemas.microsoft.com/office/drawing/2014/main" id="{163F2F39-4BF2-42A6-BE8C-6DCA00B67DB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467261" y="3266874"/>
            <a:ext cx="407964" cy="407964"/>
          </a:xfrm>
          <a:prstGeom prst="rect">
            <a:avLst/>
          </a:prstGeom>
        </p:spPr>
      </p:pic>
      <p:pic>
        <p:nvPicPr>
          <p:cNvPr id="68" name="Graphic 67" descr="Badge Tick1 with solid fill">
            <a:extLst>
              <a:ext uri="{FF2B5EF4-FFF2-40B4-BE49-F238E27FC236}">
                <a16:creationId xmlns:a16="http://schemas.microsoft.com/office/drawing/2014/main" id="{E8790C2B-955F-445E-B279-9C1ECD23782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053347" y="2515169"/>
            <a:ext cx="407965" cy="407965"/>
          </a:xfrm>
          <a:prstGeom prst="rect">
            <a:avLst/>
          </a:prstGeom>
        </p:spPr>
      </p:pic>
      <p:pic>
        <p:nvPicPr>
          <p:cNvPr id="69" name="Graphic 68" descr="Badge Tick1 with solid fill">
            <a:extLst>
              <a:ext uri="{FF2B5EF4-FFF2-40B4-BE49-F238E27FC236}">
                <a16:creationId xmlns:a16="http://schemas.microsoft.com/office/drawing/2014/main" id="{3C15162E-7FF7-47E9-9A8A-13F17939FD1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053346" y="1793083"/>
            <a:ext cx="407965" cy="407965"/>
          </a:xfrm>
          <a:prstGeom prst="rect">
            <a:avLst/>
          </a:prstGeom>
        </p:spPr>
      </p:pic>
    </p:spTree>
    <p:extLst>
      <p:ext uri="{BB962C8B-B14F-4D97-AF65-F5344CB8AC3E}">
        <p14:creationId xmlns:p14="http://schemas.microsoft.com/office/powerpoint/2010/main" val="35903953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365ED9A-6FD4-4397-A596-CDFADC354CED}"/>
              </a:ext>
            </a:extLst>
          </p:cNvPr>
          <p:cNvSpPr>
            <a:spLocks noGrp="1"/>
          </p:cNvSpPr>
          <p:nvPr>
            <p:ph type="ftr" sz="quarter" idx="11"/>
          </p:nvPr>
        </p:nvSpPr>
        <p:spPr/>
        <p:txBody>
          <a:bodyPr/>
          <a:lstStyle/>
          <a:p>
            <a:r>
              <a:rPr lang="en-US"/>
              <a:t>TEACH A COURSE</a:t>
            </a:r>
          </a:p>
        </p:txBody>
      </p:sp>
      <p:sp>
        <p:nvSpPr>
          <p:cNvPr id="3" name="Slide Number Placeholder 2">
            <a:extLst>
              <a:ext uri="{FF2B5EF4-FFF2-40B4-BE49-F238E27FC236}">
                <a16:creationId xmlns:a16="http://schemas.microsoft.com/office/drawing/2014/main" id="{85A91506-08BF-4429-B84E-58B5E77332D7}"/>
              </a:ext>
            </a:extLst>
          </p:cNvPr>
          <p:cNvSpPr>
            <a:spLocks noGrp="1"/>
          </p:cNvSpPr>
          <p:nvPr>
            <p:ph type="sldNum" sz="quarter" idx="12"/>
          </p:nvPr>
        </p:nvSpPr>
        <p:spPr/>
        <p:txBody>
          <a:bodyPr/>
          <a:lstStyle/>
          <a:p>
            <a:fld id="{3A98EE3D-8CD1-4C3F-BD1C-C98C9596463C}" type="slidenum">
              <a:rPr lang="en-US" smtClean="0"/>
              <a:t>4</a:t>
            </a:fld>
            <a:endParaRPr lang="en-US"/>
          </a:p>
        </p:txBody>
      </p:sp>
      <p:sp>
        <p:nvSpPr>
          <p:cNvPr id="4" name="Picture Placeholder 3">
            <a:extLst>
              <a:ext uri="{FF2B5EF4-FFF2-40B4-BE49-F238E27FC236}">
                <a16:creationId xmlns:a16="http://schemas.microsoft.com/office/drawing/2014/main" id="{B04B7F96-7F87-4502-967B-C082C5E016C3}"/>
              </a:ext>
            </a:extLst>
          </p:cNvPr>
          <p:cNvSpPr>
            <a:spLocks noGrp="1"/>
          </p:cNvSpPr>
          <p:nvPr>
            <p:ph type="pic" sz="quarter" idx="13"/>
          </p:nvPr>
        </p:nvSpPr>
        <p:spPr/>
      </p:sp>
      <p:sp>
        <p:nvSpPr>
          <p:cNvPr id="5" name="Title 4">
            <a:extLst>
              <a:ext uri="{FF2B5EF4-FFF2-40B4-BE49-F238E27FC236}">
                <a16:creationId xmlns:a16="http://schemas.microsoft.com/office/drawing/2014/main" id="{F2FD58CA-2FDC-4F77-A128-F260D5560493}"/>
              </a:ext>
            </a:extLst>
          </p:cNvPr>
          <p:cNvSpPr>
            <a:spLocks noGrp="1"/>
          </p:cNvSpPr>
          <p:nvPr>
            <p:ph type="title"/>
          </p:nvPr>
        </p:nvSpPr>
        <p:spPr/>
        <p:txBody>
          <a:bodyPr/>
          <a:lstStyle/>
          <a:p>
            <a:endParaRPr lang="en-US"/>
          </a:p>
        </p:txBody>
      </p:sp>
      <p:sp>
        <p:nvSpPr>
          <p:cNvPr id="6" name="Content Placeholder 5">
            <a:extLst>
              <a:ext uri="{FF2B5EF4-FFF2-40B4-BE49-F238E27FC236}">
                <a16:creationId xmlns:a16="http://schemas.microsoft.com/office/drawing/2014/main" id="{1AF6A6D8-00ED-4EB1-BCD0-F0974B760B51}"/>
              </a:ext>
            </a:extLst>
          </p:cNvPr>
          <p:cNvSpPr>
            <a:spLocks noGrp="1"/>
          </p:cNvSpPr>
          <p:nvPr>
            <p:ph sz="half" idx="1"/>
          </p:nvPr>
        </p:nvSpPr>
        <p:spPr/>
        <p:txBody>
          <a:bodyPr/>
          <a:lstStyle/>
          <a:p>
            <a:endParaRPr lang="en-US"/>
          </a:p>
        </p:txBody>
      </p:sp>
    </p:spTree>
    <p:extLst>
      <p:ext uri="{BB962C8B-B14F-4D97-AF65-F5344CB8AC3E}">
        <p14:creationId xmlns:p14="http://schemas.microsoft.com/office/powerpoint/2010/main" val="7179410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3C2B27E-2AE1-4619-AC3C-6546CE966EFE}"/>
              </a:ext>
            </a:extLst>
          </p:cNvPr>
          <p:cNvSpPr>
            <a:spLocks noGrp="1"/>
          </p:cNvSpPr>
          <p:nvPr>
            <p:ph type="ftr" sz="quarter" idx="11"/>
          </p:nvPr>
        </p:nvSpPr>
        <p:spPr/>
        <p:txBody>
          <a:bodyPr/>
          <a:lstStyle/>
          <a:p>
            <a:r>
              <a:rPr lang="en-US"/>
              <a:t>TEACH A COURSE</a:t>
            </a:r>
          </a:p>
        </p:txBody>
      </p:sp>
      <p:sp>
        <p:nvSpPr>
          <p:cNvPr id="3" name="Slide Number Placeholder 2">
            <a:extLst>
              <a:ext uri="{FF2B5EF4-FFF2-40B4-BE49-F238E27FC236}">
                <a16:creationId xmlns:a16="http://schemas.microsoft.com/office/drawing/2014/main" id="{B4450247-0EE4-4524-BBD8-393EC2B628FA}"/>
              </a:ext>
            </a:extLst>
          </p:cNvPr>
          <p:cNvSpPr>
            <a:spLocks noGrp="1"/>
          </p:cNvSpPr>
          <p:nvPr>
            <p:ph type="sldNum" sz="quarter" idx="12"/>
          </p:nvPr>
        </p:nvSpPr>
        <p:spPr/>
        <p:txBody>
          <a:bodyPr/>
          <a:lstStyle/>
          <a:p>
            <a:fld id="{3A98EE3D-8CD1-4C3F-BD1C-C98C9596463C}" type="slidenum">
              <a:rPr lang="en-US" smtClean="0"/>
              <a:t>5</a:t>
            </a:fld>
            <a:endParaRPr lang="en-US"/>
          </a:p>
        </p:txBody>
      </p:sp>
      <p:sp>
        <p:nvSpPr>
          <p:cNvPr id="4" name="Picture Placeholder 3">
            <a:extLst>
              <a:ext uri="{FF2B5EF4-FFF2-40B4-BE49-F238E27FC236}">
                <a16:creationId xmlns:a16="http://schemas.microsoft.com/office/drawing/2014/main" id="{34ED78C2-C6D7-406A-BC30-72FAA12D9D81}"/>
              </a:ext>
            </a:extLst>
          </p:cNvPr>
          <p:cNvSpPr>
            <a:spLocks noGrp="1"/>
          </p:cNvSpPr>
          <p:nvPr>
            <p:ph type="pic" sz="quarter" idx="13"/>
          </p:nvPr>
        </p:nvSpPr>
        <p:spPr/>
      </p:sp>
      <p:sp>
        <p:nvSpPr>
          <p:cNvPr id="5" name="Title 4">
            <a:extLst>
              <a:ext uri="{FF2B5EF4-FFF2-40B4-BE49-F238E27FC236}">
                <a16:creationId xmlns:a16="http://schemas.microsoft.com/office/drawing/2014/main" id="{C2C5CE99-FD3A-48DD-AC92-E86D146FF74B}"/>
              </a:ext>
            </a:extLst>
          </p:cNvPr>
          <p:cNvSpPr>
            <a:spLocks noGrp="1"/>
          </p:cNvSpPr>
          <p:nvPr>
            <p:ph type="title"/>
          </p:nvPr>
        </p:nvSpPr>
        <p:spPr/>
        <p:txBody>
          <a:bodyPr/>
          <a:lstStyle/>
          <a:p>
            <a:endParaRPr lang="en-US"/>
          </a:p>
        </p:txBody>
      </p:sp>
      <p:sp>
        <p:nvSpPr>
          <p:cNvPr id="6" name="Content Placeholder 5">
            <a:extLst>
              <a:ext uri="{FF2B5EF4-FFF2-40B4-BE49-F238E27FC236}">
                <a16:creationId xmlns:a16="http://schemas.microsoft.com/office/drawing/2014/main" id="{AD1422C7-75CA-4D21-9D0A-E576687895CA}"/>
              </a:ext>
            </a:extLst>
          </p:cNvPr>
          <p:cNvSpPr>
            <a:spLocks noGrp="1"/>
          </p:cNvSpPr>
          <p:nvPr>
            <p:ph sz="half" idx="1"/>
          </p:nvPr>
        </p:nvSpPr>
        <p:spPr/>
        <p:txBody>
          <a:bodyPr/>
          <a:lstStyle/>
          <a:p>
            <a:endParaRPr lang="en-US"/>
          </a:p>
        </p:txBody>
      </p:sp>
    </p:spTree>
    <p:extLst>
      <p:ext uri="{BB962C8B-B14F-4D97-AF65-F5344CB8AC3E}">
        <p14:creationId xmlns:p14="http://schemas.microsoft.com/office/powerpoint/2010/main" val="12423311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8C430394-DE24-40B0-826F-45003BC0C9A0}"/>
              </a:ext>
            </a:extLst>
          </p:cNvPr>
          <p:cNvSpPr>
            <a:spLocks noGrp="1"/>
          </p:cNvSpPr>
          <p:nvPr>
            <p:ph type="pic" idx="1"/>
          </p:nvPr>
        </p:nvSpPr>
        <p:spPr/>
      </p:sp>
      <p:sp>
        <p:nvSpPr>
          <p:cNvPr id="6" name="Title 5">
            <a:extLst>
              <a:ext uri="{FF2B5EF4-FFF2-40B4-BE49-F238E27FC236}">
                <a16:creationId xmlns:a16="http://schemas.microsoft.com/office/drawing/2014/main" id="{AB9E7F2A-B387-4154-8B5E-A52FACA93993}"/>
              </a:ext>
            </a:extLst>
          </p:cNvPr>
          <p:cNvSpPr>
            <a:spLocks noGrp="1"/>
          </p:cNvSpPr>
          <p:nvPr>
            <p:ph type="title"/>
          </p:nvPr>
        </p:nvSpPr>
        <p:spPr/>
        <p:txBody>
          <a:bodyPr/>
          <a:lstStyle/>
          <a:p>
            <a:endParaRPr lang="en-US"/>
          </a:p>
        </p:txBody>
      </p:sp>
      <p:sp>
        <p:nvSpPr>
          <p:cNvPr id="8" name="Text Placeholder 7">
            <a:extLst>
              <a:ext uri="{FF2B5EF4-FFF2-40B4-BE49-F238E27FC236}">
                <a16:creationId xmlns:a16="http://schemas.microsoft.com/office/drawing/2014/main" id="{EA11E900-A025-438D-825D-B2E9F7ABBB69}"/>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34148412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Placeholder 16" descr="A person using a computer">
            <a:extLst>
              <a:ext uri="{FF2B5EF4-FFF2-40B4-BE49-F238E27FC236}">
                <a16:creationId xmlns:a16="http://schemas.microsoft.com/office/drawing/2014/main" id="{1FE05F69-81FE-41EC-874F-C9DA7048A589}"/>
              </a:ext>
            </a:extLst>
          </p:cNvPr>
          <p:cNvPicPr>
            <a:picLocks noGrp="1" noChangeAspect="1"/>
          </p:cNvPicPr>
          <p:nvPr>
            <p:ph type="pic" sz="quarter" idx="13"/>
          </p:nvPr>
        </p:nvPicPr>
        <p:blipFill>
          <a:blip r:embed="rId3">
            <a:duotone>
              <a:prstClr val="black"/>
              <a:schemeClr val="accent1">
                <a:tint val="45000"/>
                <a:satMod val="400000"/>
              </a:schemeClr>
            </a:duotone>
            <a:alphaModFix amt="10000"/>
            <a:extLst>
              <a:ext uri="{28A0092B-C50C-407E-A947-70E740481C1C}">
                <a14:useLocalDpi xmlns:a14="http://schemas.microsoft.com/office/drawing/2010/main" val="0"/>
              </a:ext>
            </a:extLst>
          </a:blip>
          <a:srcRect/>
          <a:stretch/>
        </p:blipFill>
        <p:spPr>
          <a:xfrm>
            <a:off x="2211" y="0"/>
            <a:ext cx="12187578" cy="6408000"/>
          </a:xfrm>
        </p:spPr>
      </p:pic>
      <p:sp>
        <p:nvSpPr>
          <p:cNvPr id="3" name="Footer Placeholder 2">
            <a:extLst>
              <a:ext uri="{FF2B5EF4-FFF2-40B4-BE49-F238E27FC236}">
                <a16:creationId xmlns:a16="http://schemas.microsoft.com/office/drawing/2014/main" id="{4EF15B35-3E87-AB47-A668-38DD000ADF27}"/>
              </a:ext>
            </a:extLst>
          </p:cNvPr>
          <p:cNvSpPr>
            <a:spLocks noGrp="1"/>
          </p:cNvSpPr>
          <p:nvPr>
            <p:ph type="ftr" sz="quarter" idx="11"/>
          </p:nvPr>
        </p:nvSpPr>
        <p:spPr/>
        <p:txBody>
          <a:bodyPr/>
          <a:lstStyle/>
          <a:p>
            <a:r>
              <a:rPr lang="en-US"/>
              <a:t>TEACH A COURSE</a:t>
            </a:r>
          </a:p>
        </p:txBody>
      </p:sp>
      <p:sp>
        <p:nvSpPr>
          <p:cNvPr id="18" name="Slide Number Placeholder 17">
            <a:extLst>
              <a:ext uri="{FF2B5EF4-FFF2-40B4-BE49-F238E27FC236}">
                <a16:creationId xmlns:a16="http://schemas.microsoft.com/office/drawing/2014/main" id="{41B78239-2280-4550-A468-F95E90299A50}"/>
              </a:ext>
            </a:extLst>
          </p:cNvPr>
          <p:cNvSpPr>
            <a:spLocks noGrp="1"/>
          </p:cNvSpPr>
          <p:nvPr>
            <p:ph type="sldNum" sz="quarter" idx="12"/>
          </p:nvPr>
        </p:nvSpPr>
        <p:spPr/>
        <p:txBody>
          <a:bodyPr/>
          <a:lstStyle/>
          <a:p>
            <a:fld id="{3A98EE3D-8CD1-4C3F-BD1C-C98C9596463C}" type="slidenum">
              <a:rPr lang="en-US" smtClean="0"/>
              <a:pPr/>
              <a:t>7</a:t>
            </a:fld>
            <a:endParaRPr lang="en-US"/>
          </a:p>
        </p:txBody>
      </p:sp>
      <p:sp>
        <p:nvSpPr>
          <p:cNvPr id="15" name="Title 14">
            <a:extLst>
              <a:ext uri="{FF2B5EF4-FFF2-40B4-BE49-F238E27FC236}">
                <a16:creationId xmlns:a16="http://schemas.microsoft.com/office/drawing/2014/main" id="{66F458A5-2AF5-4290-8A07-8B68C223F81D}"/>
              </a:ext>
            </a:extLst>
          </p:cNvPr>
          <p:cNvSpPr>
            <a:spLocks noGrp="1"/>
          </p:cNvSpPr>
          <p:nvPr>
            <p:ph type="title"/>
          </p:nvPr>
        </p:nvSpPr>
        <p:spPr/>
        <p:txBody>
          <a:bodyPr/>
          <a:lstStyle/>
          <a:p>
            <a:r>
              <a:rPr lang="en-US"/>
              <a:t>Course Outline</a:t>
            </a:r>
            <a:endParaRPr lang="ru-RU"/>
          </a:p>
        </p:txBody>
      </p:sp>
      <p:graphicFrame>
        <p:nvGraphicFramePr>
          <p:cNvPr id="10" name="Content Placeholder 2" descr="Smart Art object">
            <a:extLst>
              <a:ext uri="{FF2B5EF4-FFF2-40B4-BE49-F238E27FC236}">
                <a16:creationId xmlns:a16="http://schemas.microsoft.com/office/drawing/2014/main" id="{00E51AD9-52AC-49A5-BF0E-64F1B769CE85}"/>
              </a:ext>
            </a:extLst>
          </p:cNvPr>
          <p:cNvGraphicFramePr>
            <a:graphicFrameLocks noGrp="1"/>
          </p:cNvGraphicFramePr>
          <p:nvPr>
            <p:ph sz="half" idx="1"/>
            <p:extLst>
              <p:ext uri="{D42A27DB-BD31-4B8C-83A1-F6EECF244321}">
                <p14:modId xmlns:p14="http://schemas.microsoft.com/office/powerpoint/2010/main" val="100794934"/>
              </p:ext>
            </p:extLst>
          </p:nvPr>
        </p:nvGraphicFramePr>
        <p:xfrm>
          <a:off x="744538" y="1985990"/>
          <a:ext cx="4954587" cy="374808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6" name="Content Placeholder 5" descr="Woman with laptop">
            <a:extLst>
              <a:ext uri="{FF2B5EF4-FFF2-40B4-BE49-F238E27FC236}">
                <a16:creationId xmlns:a16="http://schemas.microsoft.com/office/drawing/2014/main" id="{BF79C0FC-6A53-48FD-A2FB-DC1F7E6C6B69}"/>
              </a:ext>
            </a:extLst>
          </p:cNvPr>
          <p:cNvPicPr>
            <a:picLocks noGrp="1" noChangeAspect="1"/>
          </p:cNvPicPr>
          <p:nvPr>
            <p:ph sz="half" idx="2"/>
          </p:nvPr>
        </p:nvPicPr>
        <p:blipFill>
          <a:blip r:embed="rId9">
            <a:extLst>
              <a:ext uri="{28A0092B-C50C-407E-A947-70E740481C1C}">
                <a14:useLocalDpi xmlns:a14="http://schemas.microsoft.com/office/drawing/2010/main" val="0"/>
              </a:ext>
            </a:extLst>
          </a:blip>
          <a:srcRect/>
          <a:stretch/>
        </p:blipFill>
        <p:spPr>
          <a:xfrm>
            <a:off x="6096000" y="1986706"/>
            <a:ext cx="5357813" cy="3746655"/>
          </a:xfrm>
        </p:spPr>
      </p:pic>
    </p:spTree>
    <p:extLst>
      <p:ext uri="{BB962C8B-B14F-4D97-AF65-F5344CB8AC3E}">
        <p14:creationId xmlns:p14="http://schemas.microsoft.com/office/powerpoint/2010/main" val="3598498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Placeholder 15" descr="Man shows something on laptop">
            <a:extLst>
              <a:ext uri="{FF2B5EF4-FFF2-40B4-BE49-F238E27FC236}">
                <a16:creationId xmlns:a16="http://schemas.microsoft.com/office/drawing/2014/main" id="{22FB2237-B866-4C19-BF30-A9BFA8E15C02}"/>
              </a:ext>
            </a:extLst>
          </p:cNvPr>
          <p:cNvPicPr>
            <a:picLocks noGrp="1" noChangeAspect="1"/>
          </p:cNvPicPr>
          <p:nvPr>
            <p:ph type="pic" sz="quarter" idx="13"/>
          </p:nvPr>
        </p:nvPicPr>
        <p:blipFill>
          <a:blip r:embed="rId3">
            <a:duotone>
              <a:prstClr val="black"/>
              <a:schemeClr val="accent1">
                <a:tint val="45000"/>
                <a:satMod val="400000"/>
              </a:schemeClr>
            </a:duotone>
            <a:alphaModFix amt="10000"/>
            <a:extLst>
              <a:ext uri="{28A0092B-C50C-407E-A947-70E740481C1C}">
                <a14:useLocalDpi xmlns:a14="http://schemas.microsoft.com/office/drawing/2010/main" val="0"/>
              </a:ext>
            </a:extLst>
          </a:blip>
          <a:srcRect/>
          <a:stretch/>
        </p:blipFill>
        <p:spPr>
          <a:xfrm>
            <a:off x="2211" y="0"/>
            <a:ext cx="12187578" cy="6408000"/>
          </a:xfrm>
        </p:spPr>
      </p:pic>
      <p:sp>
        <p:nvSpPr>
          <p:cNvPr id="2" name="Footer Placeholder 1">
            <a:extLst>
              <a:ext uri="{FF2B5EF4-FFF2-40B4-BE49-F238E27FC236}">
                <a16:creationId xmlns:a16="http://schemas.microsoft.com/office/drawing/2014/main" id="{C4B22FA0-BA43-4FB3-B8B8-40528C0A9633}"/>
              </a:ext>
            </a:extLst>
          </p:cNvPr>
          <p:cNvSpPr>
            <a:spLocks noGrp="1"/>
          </p:cNvSpPr>
          <p:nvPr>
            <p:ph type="ftr" sz="quarter" idx="11"/>
          </p:nvPr>
        </p:nvSpPr>
        <p:spPr/>
        <p:txBody>
          <a:bodyPr/>
          <a:lstStyle/>
          <a:p>
            <a:r>
              <a:rPr lang="en-US"/>
              <a:t>TEACH A COURSE</a:t>
            </a:r>
          </a:p>
        </p:txBody>
      </p:sp>
      <p:sp>
        <p:nvSpPr>
          <p:cNvPr id="17" name="Slide Number Placeholder 16">
            <a:extLst>
              <a:ext uri="{FF2B5EF4-FFF2-40B4-BE49-F238E27FC236}">
                <a16:creationId xmlns:a16="http://schemas.microsoft.com/office/drawing/2014/main" id="{19D203D7-52C0-41AB-9238-F69D51235EC0}"/>
              </a:ext>
            </a:extLst>
          </p:cNvPr>
          <p:cNvSpPr>
            <a:spLocks noGrp="1"/>
          </p:cNvSpPr>
          <p:nvPr>
            <p:ph type="sldNum" sz="quarter" idx="12"/>
          </p:nvPr>
        </p:nvSpPr>
        <p:spPr/>
        <p:txBody>
          <a:bodyPr/>
          <a:lstStyle/>
          <a:p>
            <a:fld id="{3A98EE3D-8CD1-4C3F-BD1C-C98C9596463C}" type="slidenum">
              <a:rPr lang="en-US" smtClean="0"/>
              <a:pPr/>
              <a:t>8</a:t>
            </a:fld>
            <a:endParaRPr lang="en-US"/>
          </a:p>
        </p:txBody>
      </p:sp>
      <p:sp>
        <p:nvSpPr>
          <p:cNvPr id="5" name="Title 4">
            <a:extLst>
              <a:ext uri="{FF2B5EF4-FFF2-40B4-BE49-F238E27FC236}">
                <a16:creationId xmlns:a16="http://schemas.microsoft.com/office/drawing/2014/main" id="{8AD2E63C-40F7-4CF4-BE57-F002221AABF4}"/>
              </a:ext>
            </a:extLst>
          </p:cNvPr>
          <p:cNvSpPr>
            <a:spLocks noGrp="1"/>
          </p:cNvSpPr>
          <p:nvPr>
            <p:ph type="title"/>
          </p:nvPr>
        </p:nvSpPr>
        <p:spPr/>
        <p:txBody>
          <a:bodyPr/>
          <a:lstStyle/>
          <a:p>
            <a:r>
              <a:rPr lang="en-US"/>
              <a:t>First Skill</a:t>
            </a:r>
            <a:endParaRPr lang="ru-RU"/>
          </a:p>
        </p:txBody>
      </p:sp>
      <p:sp>
        <p:nvSpPr>
          <p:cNvPr id="6" name="Content Placeholder 5">
            <a:extLst>
              <a:ext uri="{FF2B5EF4-FFF2-40B4-BE49-F238E27FC236}">
                <a16:creationId xmlns:a16="http://schemas.microsoft.com/office/drawing/2014/main" id="{F3317B3A-F74B-4C4D-837E-EF535894307C}"/>
              </a:ext>
            </a:extLst>
          </p:cNvPr>
          <p:cNvSpPr>
            <a:spLocks noGrp="1"/>
          </p:cNvSpPr>
          <p:nvPr>
            <p:ph sz="half" idx="1"/>
          </p:nvPr>
        </p:nvSpPr>
        <p:spPr>
          <a:xfrm>
            <a:off x="514715" y="1812759"/>
            <a:ext cx="10905457" cy="2679030"/>
          </a:xfrm>
        </p:spPr>
        <p:txBody>
          <a:bodyPr numCol="2" spcCol="540000"/>
          <a:lstStyle/>
          <a:p>
            <a:pPr marL="171450" indent="-171450">
              <a:lnSpc>
                <a:spcPct val="90000"/>
              </a:lnSpc>
              <a:spcBef>
                <a:spcPts val="1800"/>
              </a:spcBef>
              <a:spcAft>
                <a:spcPts val="0"/>
              </a:spcAft>
              <a:buFont typeface="Wingdings" panose="05000000000000000000" pitchFamily="2" charset="2"/>
              <a:buChar char="§"/>
            </a:pPr>
            <a:r>
              <a:rPr lang="en-US" sz="1600"/>
              <a:t>Lorem ipsum dolor sit amet, consectetuer adipiscing elit. Maecenas porttitor congue massa. Fusce posuere, magna sed pulvinar ultricies, purus lectus malesuada libero, sit amet commodo magna eros quis urna.</a:t>
            </a:r>
          </a:p>
          <a:p>
            <a:pPr marL="171450" indent="-171450">
              <a:lnSpc>
                <a:spcPct val="90000"/>
              </a:lnSpc>
              <a:spcBef>
                <a:spcPts val="1800"/>
              </a:spcBef>
              <a:spcAft>
                <a:spcPts val="0"/>
              </a:spcAft>
              <a:buFont typeface="Wingdings" panose="05000000000000000000" pitchFamily="2" charset="2"/>
              <a:buChar char="§"/>
            </a:pPr>
            <a:r>
              <a:rPr lang="en-US" sz="1600"/>
              <a:t>Nunc viverra imperdiet enim. Fusce est. Vivamus a tellus. Sed ut perspiciatis unde omnis iste natus error sit voluptatem accusantium doloremque laudantium, totam rem aperiam, eaque ipsa quae ab illo inventore veritatis et quasi architecto beatae vitae dicta sunt explicabo.</a:t>
            </a:r>
          </a:p>
          <a:p>
            <a:pPr marL="171450" indent="-171450">
              <a:lnSpc>
                <a:spcPct val="90000"/>
              </a:lnSpc>
              <a:spcBef>
                <a:spcPts val="1800"/>
              </a:spcBef>
              <a:spcAft>
                <a:spcPts val="0"/>
              </a:spcAft>
              <a:buFont typeface="Wingdings" panose="05000000000000000000" pitchFamily="2" charset="2"/>
              <a:buChar char="§"/>
            </a:pPr>
            <a:r>
              <a:rPr lang="en-US" sz="1600"/>
              <a:t>Nemo enim ipsam voluptatem quia voluptas sit aspernatur aut odit aut fugit, sed quia consequuntur magni dolores eos qui ratione voluptatem sequi nesciunt. Neque porro quisquam est, qui dolorem ipsum quia dolor sit amet, consectetur, adipisci velit, sed quia non numquam eius modi tempora incidunt ut labore et dolore magnam aliquam quaerat voluptatem. </a:t>
            </a:r>
          </a:p>
        </p:txBody>
      </p:sp>
    </p:spTree>
    <p:extLst>
      <p:ext uri="{BB962C8B-B14F-4D97-AF65-F5344CB8AC3E}">
        <p14:creationId xmlns:p14="http://schemas.microsoft.com/office/powerpoint/2010/main" val="30075685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descr="Man and woman discuss some document">
            <a:extLst>
              <a:ext uri="{FF2B5EF4-FFF2-40B4-BE49-F238E27FC236}">
                <a16:creationId xmlns:a16="http://schemas.microsoft.com/office/drawing/2014/main" id="{34A80249-1835-46E9-87C9-48F4BEE1EC64}"/>
              </a:ext>
            </a:extLst>
          </p:cNvPr>
          <p:cNvPicPr>
            <a:picLocks noGrp="1" noChangeAspect="1"/>
          </p:cNvPicPr>
          <p:nvPr>
            <p:ph type="pic" sz="quarter" idx="13"/>
          </p:nvPr>
        </p:nvPicPr>
        <p:blipFill>
          <a:blip r:embed="rId3">
            <a:duotone>
              <a:prstClr val="black"/>
              <a:schemeClr val="accent1">
                <a:tint val="45000"/>
                <a:satMod val="400000"/>
              </a:schemeClr>
            </a:duotone>
            <a:alphaModFix amt="10000"/>
            <a:extLst>
              <a:ext uri="{28A0092B-C50C-407E-A947-70E740481C1C}">
                <a14:useLocalDpi xmlns:a14="http://schemas.microsoft.com/office/drawing/2010/main" val="0"/>
              </a:ext>
            </a:extLst>
          </a:blip>
          <a:srcRect/>
          <a:stretch/>
        </p:blipFill>
        <p:spPr>
          <a:xfrm>
            <a:off x="2211" y="0"/>
            <a:ext cx="12187578" cy="6408000"/>
          </a:xfrm>
        </p:spPr>
      </p:pic>
      <p:sp>
        <p:nvSpPr>
          <p:cNvPr id="3" name="Footer Placeholder 2">
            <a:extLst>
              <a:ext uri="{FF2B5EF4-FFF2-40B4-BE49-F238E27FC236}">
                <a16:creationId xmlns:a16="http://schemas.microsoft.com/office/drawing/2014/main" id="{74F887AB-AE63-4AD3-BA85-0F4412B6598D}"/>
              </a:ext>
            </a:extLst>
          </p:cNvPr>
          <p:cNvSpPr>
            <a:spLocks noGrp="1"/>
          </p:cNvSpPr>
          <p:nvPr>
            <p:ph type="ftr" sz="quarter" idx="11"/>
          </p:nvPr>
        </p:nvSpPr>
        <p:spPr/>
        <p:txBody>
          <a:bodyPr/>
          <a:lstStyle/>
          <a:p>
            <a:r>
              <a:rPr lang="en-US"/>
              <a:t>TEACH A COURSE</a:t>
            </a:r>
          </a:p>
        </p:txBody>
      </p:sp>
      <p:sp>
        <p:nvSpPr>
          <p:cNvPr id="14" name="Slide Number Placeholder 13">
            <a:extLst>
              <a:ext uri="{FF2B5EF4-FFF2-40B4-BE49-F238E27FC236}">
                <a16:creationId xmlns:a16="http://schemas.microsoft.com/office/drawing/2014/main" id="{D59E194F-ECD6-4685-8562-5B7AB400EC93}"/>
              </a:ext>
            </a:extLst>
          </p:cNvPr>
          <p:cNvSpPr>
            <a:spLocks noGrp="1"/>
          </p:cNvSpPr>
          <p:nvPr>
            <p:ph type="sldNum" sz="quarter" idx="12"/>
          </p:nvPr>
        </p:nvSpPr>
        <p:spPr/>
        <p:txBody>
          <a:bodyPr/>
          <a:lstStyle/>
          <a:p>
            <a:fld id="{3A98EE3D-8CD1-4C3F-BD1C-C98C9596463C}" type="slidenum">
              <a:rPr lang="en-US" smtClean="0"/>
              <a:pPr/>
              <a:t>9</a:t>
            </a:fld>
            <a:endParaRPr lang="en-US"/>
          </a:p>
        </p:txBody>
      </p:sp>
      <p:sp>
        <p:nvSpPr>
          <p:cNvPr id="2" name="Title 1">
            <a:extLst>
              <a:ext uri="{FF2B5EF4-FFF2-40B4-BE49-F238E27FC236}">
                <a16:creationId xmlns:a16="http://schemas.microsoft.com/office/drawing/2014/main" id="{EC6C92D3-8AE6-4260-8F63-97ED33A064D5}"/>
              </a:ext>
            </a:extLst>
          </p:cNvPr>
          <p:cNvSpPr>
            <a:spLocks noGrp="1"/>
          </p:cNvSpPr>
          <p:nvPr>
            <p:ph type="title"/>
          </p:nvPr>
        </p:nvSpPr>
        <p:spPr/>
        <p:txBody>
          <a:bodyPr/>
          <a:lstStyle/>
          <a:p>
            <a:r>
              <a:rPr lang="en-US"/>
              <a:t>Second Skill</a:t>
            </a:r>
          </a:p>
        </p:txBody>
      </p:sp>
      <p:graphicFrame>
        <p:nvGraphicFramePr>
          <p:cNvPr id="13" name="Content Placeholder 5" descr="Smart Art object">
            <a:extLst>
              <a:ext uri="{FF2B5EF4-FFF2-40B4-BE49-F238E27FC236}">
                <a16:creationId xmlns:a16="http://schemas.microsoft.com/office/drawing/2014/main" id="{4FB62979-011B-4BFB-BCF9-8CD712EA2332}"/>
              </a:ext>
            </a:extLst>
          </p:cNvPr>
          <p:cNvGraphicFramePr>
            <a:graphicFrameLocks noGrp="1"/>
          </p:cNvGraphicFramePr>
          <p:nvPr>
            <p:ph sz="half" idx="1"/>
            <p:extLst>
              <p:ext uri="{D42A27DB-BD31-4B8C-83A1-F6EECF244321}">
                <p14:modId xmlns:p14="http://schemas.microsoft.com/office/powerpoint/2010/main" val="1650119757"/>
              </p:ext>
            </p:extLst>
          </p:nvPr>
        </p:nvGraphicFramePr>
        <p:xfrm>
          <a:off x="707104" y="1508126"/>
          <a:ext cx="11420727" cy="408781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075827561"/>
      </p:ext>
    </p:extLst>
  </p:cSld>
  <p:clrMapOvr>
    <a:masterClrMapping/>
  </p:clrMapOvr>
</p:sld>
</file>

<file path=ppt/theme/theme1.xml><?xml version="1.0" encoding="utf-8"?>
<a:theme xmlns:a="http://schemas.openxmlformats.org/drawingml/2006/main" name="RetrospectVTI">
  <a:themeElements>
    <a:clrScheme name="Custom 62">
      <a:dk1>
        <a:srgbClr val="000000"/>
      </a:dk1>
      <a:lt1>
        <a:srgbClr val="FFFFFF"/>
      </a:lt1>
      <a:dk2>
        <a:srgbClr val="322441"/>
      </a:dk2>
      <a:lt2>
        <a:srgbClr val="E8E8E2"/>
      </a:lt2>
      <a:accent1>
        <a:srgbClr val="3F3DE3"/>
      </a:accent1>
      <a:accent2>
        <a:srgbClr val="7229D2"/>
      </a:accent2>
      <a:accent3>
        <a:srgbClr val="C62FE1"/>
      </a:accent3>
      <a:accent4>
        <a:srgbClr val="CF1DA0"/>
      </a:accent4>
      <a:accent5>
        <a:srgbClr val="E12F68"/>
      </a:accent5>
      <a:accent6>
        <a:srgbClr val="CF2E1D"/>
      </a:accent6>
      <a:hlink>
        <a:srgbClr val="87882D"/>
      </a:hlink>
      <a:folHlink>
        <a:srgbClr val="7F7F7F"/>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Classic-Corporate_Teach a Course_02_Win32_MO - v3" id="{9EE2A5A3-E40E-40AC-9760-FB610F2897F3}" vid="{7FC277D3-686C-411B-BE49-3E65515A7D5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fa6e671f1cd7e4d96ff9652be322dd5e">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4e2496f70b101db0b8013f30a071bbf7"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C65060F-1094-41F3-95E3-03DA10677CAD}">
  <ds:schemaRefs>
    <ds:schemaRef ds:uri="http://schemas.microsoft.com/sharepoint/v3/contenttype/forms"/>
  </ds:schemaRefs>
</ds:datastoreItem>
</file>

<file path=customXml/itemProps2.xml><?xml version="1.0" encoding="utf-8"?>
<ds:datastoreItem xmlns:ds="http://schemas.openxmlformats.org/officeDocument/2006/customXml" ds:itemID="{318F16D9-EB65-4F11-9CD9-58377B437CF8}">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1A09386F-CDB5-4CE9-AE70-AE4E53A6335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Classic corporate teach a course slides</Template>
  <TotalTime>215</TotalTime>
  <Words>735</Words>
  <Application>Microsoft Office PowerPoint</Application>
  <PresentationFormat>Widescreen</PresentationFormat>
  <Paragraphs>107</Paragraphs>
  <Slides>15</Slides>
  <Notes>12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vt:i4>
      </vt:variant>
    </vt:vector>
  </HeadingPairs>
  <TitlesOfParts>
    <vt:vector size="19" baseType="lpstr">
      <vt:lpstr>Calibri</vt:lpstr>
      <vt:lpstr>Calibri Light</vt:lpstr>
      <vt:lpstr>Wingdings</vt:lpstr>
      <vt:lpstr>RetrospectVTI</vt:lpstr>
      <vt:lpstr>BÃI ĐỖ XE TỰ ĐỘNG</vt:lpstr>
      <vt:lpstr>Thực trạng bãi đậu xe hiện nay</vt:lpstr>
      <vt:lpstr>Giải pháp bãi đỗ xe tự động</vt:lpstr>
      <vt:lpstr>PowerPoint Presentation</vt:lpstr>
      <vt:lpstr>PowerPoint Presentation</vt:lpstr>
      <vt:lpstr>PowerPoint Presentation</vt:lpstr>
      <vt:lpstr>Course Outline</vt:lpstr>
      <vt:lpstr>First Skill</vt:lpstr>
      <vt:lpstr>Second Skill</vt:lpstr>
      <vt:lpstr>Second Skill</vt:lpstr>
      <vt:lpstr>Third Skill</vt:lpstr>
      <vt:lpstr>First Lesson Summary</vt:lpstr>
      <vt:lpstr>Course Progress</vt:lpstr>
      <vt:lpstr>Course Progress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BÃI ĐỖ XE TỰ ĐỘNG</dc:title>
  <dc:creator>khai phan</dc:creator>
  <cp:lastModifiedBy>khai phan</cp:lastModifiedBy>
  <cp:revision>3</cp:revision>
  <dcterms:created xsi:type="dcterms:W3CDTF">2021-10-16T04:18:30Z</dcterms:created>
  <dcterms:modified xsi:type="dcterms:W3CDTF">2021-10-16T08:11:31Z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